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Audiowide"/>
      <p:regular r:id="rId28"/>
    </p:embeddedFont>
    <p:embeddedFont>
      <p:font typeface="Arimo"/>
      <p:regular r:id="rId29"/>
      <p:bold r:id="rId30"/>
      <p:italic r:id="rId31"/>
      <p:boldItalic r:id="rId32"/>
    </p:embeddedFont>
    <p:embeddedFont>
      <p:font typeface="Playfair Display"/>
      <p:regular r:id="rId33"/>
      <p:bold r:id="rId34"/>
      <p:italic r:id="rId35"/>
      <p:boldItalic r:id="rId36"/>
    </p:embeddedFont>
    <p:embeddedFont>
      <p:font typeface="Arimo SemiBold"/>
      <p:regular r:id="rId37"/>
      <p:bold r:id="rId38"/>
      <p:italic r:id="rId39"/>
      <p:boldItalic r:id="rId40"/>
    </p:embeddedFont>
    <p:embeddedFont>
      <p:font typeface="Abril Fatface"/>
      <p:regular r:id="rId41"/>
    </p:embeddedFont>
    <p:embeddedFont>
      <p:font typeface="PT Sans"/>
      <p:regular r:id="rId42"/>
      <p:bold r:id="rId43"/>
      <p:italic r:id="rId44"/>
      <p:boldItalic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4B9293F-48A1-47D8-9760-F2D10CA4364B}">
  <a:tblStyle styleId="{24B9293F-48A1-47D8-9760-F2D10CA4364B}"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ArimoSemiBold-boldItalic.fntdata"/><Relationship Id="rId20" Type="http://schemas.openxmlformats.org/officeDocument/2006/relationships/slide" Target="slides/slide15.xml"/><Relationship Id="rId42" Type="http://schemas.openxmlformats.org/officeDocument/2006/relationships/font" Target="fonts/PTSans-regular.fntdata"/><Relationship Id="rId41" Type="http://schemas.openxmlformats.org/officeDocument/2006/relationships/font" Target="fonts/AbrilFatface-regular.fntdata"/><Relationship Id="rId22" Type="http://schemas.openxmlformats.org/officeDocument/2006/relationships/slide" Target="slides/slide17.xml"/><Relationship Id="rId44" Type="http://schemas.openxmlformats.org/officeDocument/2006/relationships/font" Target="fonts/PTSans-italic.fntdata"/><Relationship Id="rId21" Type="http://schemas.openxmlformats.org/officeDocument/2006/relationships/slide" Target="slides/slide16.xml"/><Relationship Id="rId43" Type="http://schemas.openxmlformats.org/officeDocument/2006/relationships/font" Target="fonts/PTSans-bold.fntdata"/><Relationship Id="rId24" Type="http://schemas.openxmlformats.org/officeDocument/2006/relationships/slide" Target="slides/slide19.xml"/><Relationship Id="rId23" Type="http://schemas.openxmlformats.org/officeDocument/2006/relationships/slide" Target="slides/slide18.xml"/><Relationship Id="rId45" Type="http://schemas.openxmlformats.org/officeDocument/2006/relationships/font" Target="fonts/PTSans-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Audiowide-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rim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Arimo-italic.fntdata"/><Relationship Id="rId30" Type="http://schemas.openxmlformats.org/officeDocument/2006/relationships/font" Target="fonts/Arimo-bold.fntdata"/><Relationship Id="rId11" Type="http://schemas.openxmlformats.org/officeDocument/2006/relationships/slide" Target="slides/slide6.xml"/><Relationship Id="rId33" Type="http://schemas.openxmlformats.org/officeDocument/2006/relationships/font" Target="fonts/PlayfairDisplay-regular.fntdata"/><Relationship Id="rId10" Type="http://schemas.openxmlformats.org/officeDocument/2006/relationships/slide" Target="slides/slide5.xml"/><Relationship Id="rId32" Type="http://schemas.openxmlformats.org/officeDocument/2006/relationships/font" Target="fonts/Arimo-boldItalic.fntdata"/><Relationship Id="rId13" Type="http://schemas.openxmlformats.org/officeDocument/2006/relationships/slide" Target="slides/slide8.xml"/><Relationship Id="rId35" Type="http://schemas.openxmlformats.org/officeDocument/2006/relationships/font" Target="fonts/PlayfairDisplay-italic.fntdata"/><Relationship Id="rId12" Type="http://schemas.openxmlformats.org/officeDocument/2006/relationships/slide" Target="slides/slide7.xml"/><Relationship Id="rId34" Type="http://schemas.openxmlformats.org/officeDocument/2006/relationships/font" Target="fonts/PlayfairDisplay-bold.fntdata"/><Relationship Id="rId15" Type="http://schemas.openxmlformats.org/officeDocument/2006/relationships/slide" Target="slides/slide10.xml"/><Relationship Id="rId37" Type="http://schemas.openxmlformats.org/officeDocument/2006/relationships/font" Target="fonts/ArimoSemiBold-regular.fntdata"/><Relationship Id="rId14" Type="http://schemas.openxmlformats.org/officeDocument/2006/relationships/slide" Target="slides/slide9.xml"/><Relationship Id="rId36" Type="http://schemas.openxmlformats.org/officeDocument/2006/relationships/font" Target="fonts/PlayfairDisplay-boldItalic.fntdata"/><Relationship Id="rId17" Type="http://schemas.openxmlformats.org/officeDocument/2006/relationships/slide" Target="slides/slide12.xml"/><Relationship Id="rId39" Type="http://schemas.openxmlformats.org/officeDocument/2006/relationships/font" Target="fonts/ArimoSemiBold-italic.fntdata"/><Relationship Id="rId16" Type="http://schemas.openxmlformats.org/officeDocument/2006/relationships/slide" Target="slides/slide11.xml"/><Relationship Id="rId38" Type="http://schemas.openxmlformats.org/officeDocument/2006/relationships/font" Target="fonts/ArimoSemiBold-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13dc985d61d_0_1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13dc985d61d_0_1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gfbf116fe9a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gfbf116fe9a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bd6c00e730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bd6c00e730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2091eea42f5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2091eea42f5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1d18193f298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1d18193f298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g2091eea42f5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g2091eea42f5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2091eea42f5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2091eea42f5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2091eea42f5_7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2091eea42f5_7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AINA, P. O.; PERIASWAMY, S. P.1. ESTIMATING AVAILABLE WATER-HOLDING CAPACITY OF WESTERN NIGERIAN SOILS FROM SOIL TEXTURE AND BULK DENSITY, USING CORE AND SIEVED SAMPLES. Soil Science 140(1):p 55-58, July 1985.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2091eea42f5_7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2091eea42f5_7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AINA, P. O.; PERIASWAMY, S. P.1. ESTIMATING AVAILABLE WATER-HOLDING CAPACITY OF WESTERN NIGERIAN SOILS FROM SOIL TEXTURE AND BULK DENSITY, USING CORE AND SIEVED SAMPLES. Soil Science 140(1):p 55-58, July 1985.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2091eea42f5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2091eea42f5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AINA, P. O.; PERIASWAMY, S. P.1. ESTIMATING AVAILABLE WATER-HOLDING CAPACITY OF WESTERN NIGERIAN SOILS FROM SOIL TEXTURE AND BULK DENSITY, USING CORE AND SIEVED SAMPLES. Soil Science 140(1):p 55-58, July 1985.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1d18193f29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1d18193f29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 name="Shape 910"/>
        <p:cNvGrpSpPr/>
        <p:nvPr/>
      </p:nvGrpSpPr>
      <p:grpSpPr>
        <a:xfrm>
          <a:off x="0" y="0"/>
          <a:ext cx="0" cy="0"/>
          <a:chOff x="0" y="0"/>
          <a:chExt cx="0" cy="0"/>
        </a:xfrm>
      </p:grpSpPr>
      <p:sp>
        <p:nvSpPr>
          <p:cNvPr id="911" name="Google Shape;911;g2091eea42f5_5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 name="Google Shape;912;g2091eea42f5_5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 name="Shape 921"/>
        <p:cNvGrpSpPr/>
        <p:nvPr/>
      </p:nvGrpSpPr>
      <p:grpSpPr>
        <a:xfrm>
          <a:off x="0" y="0"/>
          <a:ext cx="0" cy="0"/>
          <a:chOff x="0" y="0"/>
          <a:chExt cx="0" cy="0"/>
        </a:xfrm>
      </p:grpSpPr>
      <p:sp>
        <p:nvSpPr>
          <p:cNvPr id="922" name="Google Shape;922;g2091eea42f5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3" name="Google Shape;923;g2091eea42f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2091eea42f5_5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2091eea42f5_5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d18193f298_1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d18193f298_1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fbf116fe9a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9" name="Google Shape;419;gfbf116fe9a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1d18193f298_1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1d18193f298_1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1d18193f298_1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1d18193f298_1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1d18193f298_1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1d18193f298_1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1d18193f298_1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1d18193f298_1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1d18193f298_1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1d18193f298_1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3416600" y="798338"/>
            <a:ext cx="4967100" cy="2937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5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3416600" y="3925163"/>
            <a:ext cx="4733400" cy="420000"/>
          </a:xfrm>
          <a:prstGeom prst="rect">
            <a:avLst/>
          </a:prstGeom>
          <a:ln>
            <a:noFill/>
          </a:ln>
        </p:spPr>
        <p:txBody>
          <a:bodyPr anchorCtr="0" anchor="t" bIns="91425" lIns="91425" spcFirstLastPara="1" rIns="91425" wrap="square" tIns="91425">
            <a:noAutofit/>
          </a:bodyPr>
          <a:lstStyle>
            <a:lvl1pPr lvl="0">
              <a:lnSpc>
                <a:spcPct val="100000"/>
              </a:lnSpc>
              <a:spcBef>
                <a:spcPts val="0"/>
              </a:spcBef>
              <a:spcAft>
                <a:spcPts val="0"/>
              </a:spcAft>
              <a:buSzPts val="1400"/>
              <a:buNone/>
              <a:defRPr b="0" sz="1700">
                <a:solidFill>
                  <a:srgbClr val="152A00"/>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txBox="1"/>
          <p:nvPr>
            <p:ph idx="2"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algn="ctr">
              <a:spcBef>
                <a:spcPts val="0"/>
              </a:spcBef>
              <a:spcAft>
                <a:spcPts val="0"/>
              </a:spcAft>
              <a:buSzPts val="1400"/>
              <a:buNone/>
              <a:defRPr sz="1100">
                <a:solidFill>
                  <a:srgbClr val="FBFBFB"/>
                </a:solidFill>
                <a:latin typeface="Audiowide"/>
                <a:ea typeface="Audiowide"/>
                <a:cs typeface="Audiowide"/>
                <a:sym typeface="Audiowid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734975" y="1597663"/>
            <a:ext cx="7674000" cy="11334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300">
                <a:solidFill>
                  <a:schemeClr val="accent6"/>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p:nvPr>
            <p:ph idx="1" type="subTitle"/>
          </p:nvPr>
        </p:nvSpPr>
        <p:spPr>
          <a:xfrm>
            <a:off x="734975" y="3121800"/>
            <a:ext cx="7674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7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9" name="Google Shape;49;p11"/>
          <p:cNvSpPr txBox="1"/>
          <p:nvPr>
            <p:ph idx="2"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0" name="Google Shape;50;p11"/>
          <p:cNvSpPr txBox="1"/>
          <p:nvPr>
            <p:ph idx="3" type="subTitle"/>
          </p:nvPr>
        </p:nvSpPr>
        <p:spPr>
          <a:xfrm>
            <a:off x="0" y="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1" name="Shape 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2" name="Shape 52"/>
        <p:cNvGrpSpPr/>
        <p:nvPr/>
      </p:nvGrpSpPr>
      <p:grpSpPr>
        <a:xfrm>
          <a:off x="0" y="0"/>
          <a:ext cx="0" cy="0"/>
          <a:chOff x="0" y="0"/>
          <a:chExt cx="0" cy="0"/>
        </a:xfrm>
      </p:grpSpPr>
      <p:sp>
        <p:nvSpPr>
          <p:cNvPr id="53" name="Google Shape;53;p13"/>
          <p:cNvSpPr txBox="1"/>
          <p:nvPr>
            <p:ph idx="1" type="subTitle"/>
          </p:nvPr>
        </p:nvSpPr>
        <p:spPr>
          <a:xfrm>
            <a:off x="949636" y="2045050"/>
            <a:ext cx="3585000" cy="41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Playfair Display"/>
              <a:buNone/>
              <a:defRPr sz="1900">
                <a:solidFill>
                  <a:schemeClr val="lt1"/>
                </a:solidFill>
                <a:latin typeface="Audiowide"/>
                <a:ea typeface="Audiowide"/>
                <a:cs typeface="Audiowide"/>
                <a:sym typeface="Audiowide"/>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54" name="Google Shape;54;p13"/>
          <p:cNvSpPr txBox="1"/>
          <p:nvPr>
            <p:ph idx="2" type="subTitle"/>
          </p:nvPr>
        </p:nvSpPr>
        <p:spPr>
          <a:xfrm>
            <a:off x="1526536" y="2328302"/>
            <a:ext cx="2431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5" name="Google Shape;55;p13"/>
          <p:cNvSpPr txBox="1"/>
          <p:nvPr>
            <p:ph hasCustomPrompt="1" type="title"/>
          </p:nvPr>
        </p:nvSpPr>
        <p:spPr>
          <a:xfrm>
            <a:off x="2287786" y="1383917"/>
            <a:ext cx="908700" cy="52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2500">
                <a:solidFill>
                  <a:schemeClr val="accent6"/>
                </a:solidFill>
              </a:defRPr>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
        <p:nvSpPr>
          <p:cNvPr id="56" name="Google Shape;56;p13"/>
          <p:cNvSpPr txBox="1"/>
          <p:nvPr>
            <p:ph idx="3" type="subTitle"/>
          </p:nvPr>
        </p:nvSpPr>
        <p:spPr>
          <a:xfrm>
            <a:off x="949636" y="3747276"/>
            <a:ext cx="3585000" cy="41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Playfair Display"/>
              <a:buNone/>
              <a:defRPr sz="1900">
                <a:solidFill>
                  <a:schemeClr val="lt1"/>
                </a:solidFill>
                <a:latin typeface="Audiowide"/>
                <a:ea typeface="Audiowide"/>
                <a:cs typeface="Audiowide"/>
                <a:sym typeface="Audiowide"/>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57" name="Google Shape;57;p13"/>
          <p:cNvSpPr txBox="1"/>
          <p:nvPr>
            <p:ph idx="4" type="subTitle"/>
          </p:nvPr>
        </p:nvSpPr>
        <p:spPr>
          <a:xfrm>
            <a:off x="1526536" y="4041475"/>
            <a:ext cx="24312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58" name="Google Shape;58;p13"/>
          <p:cNvSpPr txBox="1"/>
          <p:nvPr>
            <p:ph hasCustomPrompt="1" idx="5" type="title"/>
          </p:nvPr>
        </p:nvSpPr>
        <p:spPr>
          <a:xfrm>
            <a:off x="2287786" y="3101086"/>
            <a:ext cx="908700" cy="52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2500">
                <a:solidFill>
                  <a:schemeClr val="accent6"/>
                </a:solidFill>
              </a:defRPr>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
        <p:nvSpPr>
          <p:cNvPr id="59" name="Google Shape;59;p13"/>
          <p:cNvSpPr txBox="1"/>
          <p:nvPr>
            <p:ph idx="6" type="subTitle"/>
          </p:nvPr>
        </p:nvSpPr>
        <p:spPr>
          <a:xfrm>
            <a:off x="4609425" y="2045050"/>
            <a:ext cx="3585000" cy="41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Playfair Display"/>
              <a:buNone/>
              <a:defRPr sz="1900">
                <a:solidFill>
                  <a:schemeClr val="dk1"/>
                </a:solidFill>
                <a:latin typeface="Audiowide"/>
                <a:ea typeface="Audiowide"/>
                <a:cs typeface="Audiowide"/>
                <a:sym typeface="Audiowide"/>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60" name="Google Shape;60;p13"/>
          <p:cNvSpPr txBox="1"/>
          <p:nvPr>
            <p:ph idx="7" type="subTitle"/>
          </p:nvPr>
        </p:nvSpPr>
        <p:spPr>
          <a:xfrm>
            <a:off x="5188875" y="2328309"/>
            <a:ext cx="24261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1" name="Google Shape;61;p13"/>
          <p:cNvSpPr txBox="1"/>
          <p:nvPr>
            <p:ph hasCustomPrompt="1" idx="8" type="title"/>
          </p:nvPr>
        </p:nvSpPr>
        <p:spPr>
          <a:xfrm>
            <a:off x="5950875" y="1383917"/>
            <a:ext cx="902100" cy="52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2500">
                <a:solidFill>
                  <a:schemeClr val="accent6"/>
                </a:solidFill>
              </a:defRPr>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
        <p:nvSpPr>
          <p:cNvPr id="62" name="Google Shape;62;p13"/>
          <p:cNvSpPr txBox="1"/>
          <p:nvPr>
            <p:ph idx="9" type="subTitle"/>
          </p:nvPr>
        </p:nvSpPr>
        <p:spPr>
          <a:xfrm>
            <a:off x="4609425" y="3747275"/>
            <a:ext cx="3585000" cy="416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100"/>
              <a:buFont typeface="Playfair Display"/>
              <a:buNone/>
              <a:defRPr sz="1900">
                <a:solidFill>
                  <a:schemeClr val="lt1"/>
                </a:solidFill>
                <a:latin typeface="Audiowide"/>
                <a:ea typeface="Audiowide"/>
                <a:cs typeface="Audiowide"/>
                <a:sym typeface="Audiowide"/>
              </a:defRPr>
            </a:lvl1pPr>
            <a:lvl2pPr lvl="1"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2pPr>
            <a:lvl3pPr lvl="2"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3pPr>
            <a:lvl4pPr lvl="3"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4pPr>
            <a:lvl5pPr lvl="4"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5pPr>
            <a:lvl6pPr lvl="5"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6pPr>
            <a:lvl7pPr lvl="6"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7pPr>
            <a:lvl8pPr lvl="7"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8pPr>
            <a:lvl9pPr lvl="8" rtl="0" algn="ctr">
              <a:spcBef>
                <a:spcPts val="0"/>
              </a:spcBef>
              <a:spcAft>
                <a:spcPts val="0"/>
              </a:spcAft>
              <a:buSzPts val="2100"/>
              <a:buFont typeface="Playfair Display"/>
              <a:buNone/>
              <a:defRPr b="1" sz="2100">
                <a:latin typeface="Playfair Display"/>
                <a:ea typeface="Playfair Display"/>
                <a:cs typeface="Playfair Display"/>
                <a:sym typeface="Playfair Display"/>
              </a:defRPr>
            </a:lvl9pPr>
          </a:lstStyle>
          <a:p/>
        </p:txBody>
      </p:sp>
      <p:sp>
        <p:nvSpPr>
          <p:cNvPr id="63" name="Google Shape;63;p13"/>
          <p:cNvSpPr txBox="1"/>
          <p:nvPr>
            <p:ph idx="13" type="subTitle"/>
          </p:nvPr>
        </p:nvSpPr>
        <p:spPr>
          <a:xfrm>
            <a:off x="5188875" y="4041477"/>
            <a:ext cx="2426100" cy="52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 name="Google Shape;64;p13"/>
          <p:cNvSpPr txBox="1"/>
          <p:nvPr>
            <p:ph hasCustomPrompt="1" idx="14" type="title"/>
          </p:nvPr>
        </p:nvSpPr>
        <p:spPr>
          <a:xfrm>
            <a:off x="5950875" y="3101086"/>
            <a:ext cx="902100" cy="52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2500">
                <a:solidFill>
                  <a:schemeClr val="accent6"/>
                </a:solidFill>
              </a:defRPr>
            </a:lvl1pPr>
            <a:lvl2pPr lvl="1" rtl="0" algn="ctr">
              <a:spcBef>
                <a:spcPts val="0"/>
              </a:spcBef>
              <a:spcAft>
                <a:spcPts val="0"/>
              </a:spcAft>
              <a:buSzPts val="4000"/>
              <a:buNone/>
              <a:defRPr b="1" sz="4000"/>
            </a:lvl2pPr>
            <a:lvl3pPr lvl="2" rtl="0" algn="ctr">
              <a:spcBef>
                <a:spcPts val="0"/>
              </a:spcBef>
              <a:spcAft>
                <a:spcPts val="0"/>
              </a:spcAft>
              <a:buSzPts val="4000"/>
              <a:buNone/>
              <a:defRPr b="1" sz="4000"/>
            </a:lvl3pPr>
            <a:lvl4pPr lvl="3" rtl="0" algn="ctr">
              <a:spcBef>
                <a:spcPts val="0"/>
              </a:spcBef>
              <a:spcAft>
                <a:spcPts val="0"/>
              </a:spcAft>
              <a:buSzPts val="4000"/>
              <a:buNone/>
              <a:defRPr b="1" sz="4000"/>
            </a:lvl4pPr>
            <a:lvl5pPr lvl="4" rtl="0" algn="ctr">
              <a:spcBef>
                <a:spcPts val="0"/>
              </a:spcBef>
              <a:spcAft>
                <a:spcPts val="0"/>
              </a:spcAft>
              <a:buSzPts val="4000"/>
              <a:buNone/>
              <a:defRPr b="1" sz="4000"/>
            </a:lvl5pPr>
            <a:lvl6pPr lvl="5" rtl="0" algn="ctr">
              <a:spcBef>
                <a:spcPts val="0"/>
              </a:spcBef>
              <a:spcAft>
                <a:spcPts val="0"/>
              </a:spcAft>
              <a:buSzPts val="4000"/>
              <a:buNone/>
              <a:defRPr b="1" sz="4000"/>
            </a:lvl6pPr>
            <a:lvl7pPr lvl="6" rtl="0" algn="ctr">
              <a:spcBef>
                <a:spcPts val="0"/>
              </a:spcBef>
              <a:spcAft>
                <a:spcPts val="0"/>
              </a:spcAft>
              <a:buSzPts val="4000"/>
              <a:buNone/>
              <a:defRPr b="1" sz="4000"/>
            </a:lvl7pPr>
            <a:lvl8pPr lvl="7" rtl="0" algn="ctr">
              <a:spcBef>
                <a:spcPts val="0"/>
              </a:spcBef>
              <a:spcAft>
                <a:spcPts val="0"/>
              </a:spcAft>
              <a:buSzPts val="4000"/>
              <a:buNone/>
              <a:defRPr b="1" sz="4000"/>
            </a:lvl8pPr>
            <a:lvl9pPr lvl="8" rtl="0" algn="ctr">
              <a:spcBef>
                <a:spcPts val="0"/>
              </a:spcBef>
              <a:spcAft>
                <a:spcPts val="0"/>
              </a:spcAft>
              <a:buSzPts val="4000"/>
              <a:buNone/>
              <a:defRPr b="1" sz="4000"/>
            </a:lvl9pPr>
          </a:lstStyle>
          <a:p>
            <a:r>
              <a:t>xx%</a:t>
            </a:r>
          </a:p>
        </p:txBody>
      </p:sp>
      <p:sp>
        <p:nvSpPr>
          <p:cNvPr id="65" name="Google Shape;65;p13"/>
          <p:cNvSpPr txBox="1"/>
          <p:nvPr>
            <p:ph idx="15" type="title"/>
          </p:nvPr>
        </p:nvSpPr>
        <p:spPr>
          <a:xfrm>
            <a:off x="733950" y="457200"/>
            <a:ext cx="7676100" cy="52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6" name="Google Shape;66;p13"/>
          <p:cNvSpPr txBox="1"/>
          <p:nvPr>
            <p:ph idx="16"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67" name="Shape 67"/>
        <p:cNvGrpSpPr/>
        <p:nvPr/>
      </p:nvGrpSpPr>
      <p:grpSpPr>
        <a:xfrm>
          <a:off x="0" y="0"/>
          <a:ext cx="0" cy="0"/>
          <a:chOff x="0" y="0"/>
          <a:chExt cx="0" cy="0"/>
        </a:xfrm>
      </p:grpSpPr>
      <p:sp>
        <p:nvSpPr>
          <p:cNvPr id="68" name="Google Shape;68;p14"/>
          <p:cNvSpPr txBox="1"/>
          <p:nvPr>
            <p:ph type="title"/>
          </p:nvPr>
        </p:nvSpPr>
        <p:spPr>
          <a:xfrm>
            <a:off x="1596738" y="3139875"/>
            <a:ext cx="5950500" cy="448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69" name="Google Shape;69;p14"/>
          <p:cNvSpPr txBox="1"/>
          <p:nvPr>
            <p:ph idx="1" type="subTitle"/>
          </p:nvPr>
        </p:nvSpPr>
        <p:spPr>
          <a:xfrm>
            <a:off x="1596738" y="1555113"/>
            <a:ext cx="5950500" cy="1344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3000"/>
              <a:buNone/>
              <a:defRPr sz="27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
        <p:nvSpPr>
          <p:cNvPr id="70" name="Google Shape;70;p14"/>
          <p:cNvSpPr txBox="1"/>
          <p:nvPr>
            <p:ph idx="2"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1" name="Google Shape;71;p14"/>
          <p:cNvSpPr txBox="1"/>
          <p:nvPr>
            <p:ph idx="3" type="subTitle"/>
          </p:nvPr>
        </p:nvSpPr>
        <p:spPr>
          <a:xfrm>
            <a:off x="0" y="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2" name="Shape 72"/>
        <p:cNvGrpSpPr/>
        <p:nvPr/>
      </p:nvGrpSpPr>
      <p:grpSpPr>
        <a:xfrm>
          <a:off x="0" y="0"/>
          <a:ext cx="0" cy="0"/>
          <a:chOff x="0" y="0"/>
          <a:chExt cx="0" cy="0"/>
        </a:xfrm>
      </p:grpSpPr>
      <p:sp>
        <p:nvSpPr>
          <p:cNvPr id="73" name="Google Shape;73;p15"/>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4" name="Google Shape;74;p15"/>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75" name="Shape 75"/>
        <p:cNvGrpSpPr/>
        <p:nvPr/>
      </p:nvGrpSpPr>
      <p:grpSpPr>
        <a:xfrm>
          <a:off x="0" y="0"/>
          <a:ext cx="0" cy="0"/>
          <a:chOff x="0" y="0"/>
          <a:chExt cx="0" cy="0"/>
        </a:xfrm>
      </p:grpSpPr>
      <p:sp>
        <p:nvSpPr>
          <p:cNvPr id="76" name="Google Shape;76;p16"/>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7" name="Google Shape;77;p16"/>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1_1">
    <p:spTree>
      <p:nvGrpSpPr>
        <p:cNvPr id="78" name="Shape 78"/>
        <p:cNvGrpSpPr/>
        <p:nvPr/>
      </p:nvGrpSpPr>
      <p:grpSpPr>
        <a:xfrm>
          <a:off x="0" y="0"/>
          <a:ext cx="0" cy="0"/>
          <a:chOff x="0" y="0"/>
          <a:chExt cx="0" cy="0"/>
        </a:xfrm>
      </p:grpSpPr>
      <p:sp>
        <p:nvSpPr>
          <p:cNvPr id="79" name="Google Shape;79;p17"/>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0" name="Google Shape;80;p17"/>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81" name="Shape 81"/>
        <p:cNvGrpSpPr/>
        <p:nvPr/>
      </p:nvGrpSpPr>
      <p:grpSpPr>
        <a:xfrm>
          <a:off x="0" y="0"/>
          <a:ext cx="0" cy="0"/>
          <a:chOff x="0" y="0"/>
          <a:chExt cx="0" cy="0"/>
        </a:xfrm>
      </p:grpSpPr>
      <p:sp>
        <p:nvSpPr>
          <p:cNvPr id="82" name="Google Shape;82;p18"/>
          <p:cNvSpPr txBox="1"/>
          <p:nvPr>
            <p:ph type="title"/>
          </p:nvPr>
        </p:nvSpPr>
        <p:spPr>
          <a:xfrm>
            <a:off x="4308150" y="1164363"/>
            <a:ext cx="3787500" cy="19482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3" name="Google Shape;83;p18"/>
          <p:cNvSpPr txBox="1"/>
          <p:nvPr>
            <p:ph idx="1" type="subTitle"/>
          </p:nvPr>
        </p:nvSpPr>
        <p:spPr>
          <a:xfrm>
            <a:off x="0" y="-374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4" name="Google Shape;84;p18"/>
          <p:cNvSpPr txBox="1"/>
          <p:nvPr>
            <p:ph idx="2"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85" name="Shape 85"/>
        <p:cNvGrpSpPr/>
        <p:nvPr/>
      </p:nvGrpSpPr>
      <p:grpSpPr>
        <a:xfrm>
          <a:off x="0" y="0"/>
          <a:ext cx="0" cy="0"/>
          <a:chOff x="0" y="0"/>
          <a:chExt cx="0" cy="0"/>
        </a:xfrm>
      </p:grpSpPr>
      <p:sp>
        <p:nvSpPr>
          <p:cNvPr id="86" name="Google Shape;86;p19"/>
          <p:cNvSpPr txBox="1"/>
          <p:nvPr>
            <p:ph type="title"/>
          </p:nvPr>
        </p:nvSpPr>
        <p:spPr>
          <a:xfrm>
            <a:off x="960875" y="1508469"/>
            <a:ext cx="3030900" cy="1072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7" name="Google Shape;87;p19"/>
          <p:cNvSpPr txBox="1"/>
          <p:nvPr>
            <p:ph idx="1" type="subTitle"/>
          </p:nvPr>
        </p:nvSpPr>
        <p:spPr>
          <a:xfrm>
            <a:off x="954675" y="2549631"/>
            <a:ext cx="3030900" cy="108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 name="Google Shape;88;p19"/>
          <p:cNvSpPr txBox="1"/>
          <p:nvPr>
            <p:ph idx="2"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SECTION_TITLE_AND_DESCRIPTION_1_1">
    <p:spTree>
      <p:nvGrpSpPr>
        <p:cNvPr id="89" name="Shape 89"/>
        <p:cNvGrpSpPr/>
        <p:nvPr/>
      </p:nvGrpSpPr>
      <p:grpSpPr>
        <a:xfrm>
          <a:off x="0" y="0"/>
          <a:ext cx="0" cy="0"/>
          <a:chOff x="0" y="0"/>
          <a:chExt cx="0" cy="0"/>
        </a:xfrm>
      </p:grpSpPr>
      <p:sp>
        <p:nvSpPr>
          <p:cNvPr id="90" name="Google Shape;90;p20"/>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1" name="Google Shape;91;p20"/>
          <p:cNvSpPr txBox="1"/>
          <p:nvPr>
            <p:ph idx="2" type="subTitle"/>
          </p:nvPr>
        </p:nvSpPr>
        <p:spPr>
          <a:xfrm>
            <a:off x="0" y="-374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2" name="Google Shape;92;p20"/>
          <p:cNvSpPr txBox="1"/>
          <p:nvPr>
            <p:ph type="title"/>
          </p:nvPr>
        </p:nvSpPr>
        <p:spPr>
          <a:xfrm>
            <a:off x="2003400" y="1375700"/>
            <a:ext cx="5137200" cy="641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3" name="Google Shape;93;p20"/>
          <p:cNvSpPr txBox="1"/>
          <p:nvPr>
            <p:ph idx="3" type="subTitle"/>
          </p:nvPr>
        </p:nvSpPr>
        <p:spPr>
          <a:xfrm>
            <a:off x="2003400" y="2237800"/>
            <a:ext cx="5137200" cy="153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7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851050" y="2381675"/>
            <a:ext cx="4633800" cy="954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970800" y="932375"/>
            <a:ext cx="1371000" cy="102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6800">
                <a:solidFill>
                  <a:schemeClr val="accent6"/>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 name="Google Shape;15;p3"/>
          <p:cNvSpPr txBox="1"/>
          <p:nvPr>
            <p:ph idx="1" type="subTitle"/>
          </p:nvPr>
        </p:nvSpPr>
        <p:spPr>
          <a:xfrm>
            <a:off x="851050" y="3572075"/>
            <a:ext cx="4633800" cy="4611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7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 name="Google Shape;16;p3"/>
          <p:cNvSpPr txBox="1"/>
          <p:nvPr>
            <p:ph idx="3"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ONLY_1_2">
    <p:spTree>
      <p:nvGrpSpPr>
        <p:cNvPr id="94" name="Shape 94"/>
        <p:cNvGrpSpPr/>
        <p:nvPr/>
      </p:nvGrpSpPr>
      <p:grpSpPr>
        <a:xfrm>
          <a:off x="0" y="0"/>
          <a:ext cx="0" cy="0"/>
          <a:chOff x="0" y="0"/>
          <a:chExt cx="0" cy="0"/>
        </a:xfrm>
      </p:grpSpPr>
      <p:sp>
        <p:nvSpPr>
          <p:cNvPr id="95" name="Google Shape;95;p21"/>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6" name="Google Shape;96;p21"/>
          <p:cNvSpPr txBox="1"/>
          <p:nvPr>
            <p:ph idx="1" type="body"/>
          </p:nvPr>
        </p:nvSpPr>
        <p:spPr>
          <a:xfrm>
            <a:off x="720000" y="1076725"/>
            <a:ext cx="7704000" cy="1330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200"/>
            </a:lvl1pPr>
            <a:lvl2pPr indent="-317500" lvl="1" marL="914400" rtl="0">
              <a:lnSpc>
                <a:spcPct val="100000"/>
              </a:lnSpc>
              <a:spcBef>
                <a:spcPts val="100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97" name="Google Shape;97;p21"/>
          <p:cNvSpPr txBox="1"/>
          <p:nvPr>
            <p:ph idx="2"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_1">
    <p:spTree>
      <p:nvGrpSpPr>
        <p:cNvPr id="98" name="Shape 98"/>
        <p:cNvGrpSpPr/>
        <p:nvPr/>
      </p:nvGrpSpPr>
      <p:grpSpPr>
        <a:xfrm>
          <a:off x="0" y="0"/>
          <a:ext cx="0" cy="0"/>
          <a:chOff x="0" y="0"/>
          <a:chExt cx="0" cy="0"/>
        </a:xfrm>
      </p:grpSpPr>
      <p:sp>
        <p:nvSpPr>
          <p:cNvPr id="99" name="Google Shape;99;p22"/>
          <p:cNvSpPr txBox="1"/>
          <p:nvPr>
            <p:ph idx="1" type="body"/>
          </p:nvPr>
        </p:nvSpPr>
        <p:spPr>
          <a:xfrm>
            <a:off x="719900" y="1473300"/>
            <a:ext cx="3852000" cy="2246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00000"/>
              </a:lnSpc>
              <a:spcBef>
                <a:spcPts val="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00" name="Google Shape;100;p22"/>
          <p:cNvSpPr txBox="1"/>
          <p:nvPr>
            <p:ph idx="2" type="body"/>
          </p:nvPr>
        </p:nvSpPr>
        <p:spPr>
          <a:xfrm>
            <a:off x="4571900" y="1473300"/>
            <a:ext cx="3852000" cy="2246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200"/>
            </a:lvl1pPr>
            <a:lvl2pPr indent="-317500" lvl="1" marL="914400" rtl="0">
              <a:lnSpc>
                <a:spcPct val="100000"/>
              </a:lnSpc>
              <a:spcBef>
                <a:spcPts val="1000"/>
              </a:spcBef>
              <a:spcAft>
                <a:spcPts val="0"/>
              </a:spcAft>
              <a:buSzPts val="1400"/>
              <a:buChar char="○"/>
              <a:defRPr/>
            </a:lvl2pPr>
            <a:lvl3pPr indent="-317500" lvl="2" marL="1371600" rtl="0">
              <a:lnSpc>
                <a:spcPct val="100000"/>
              </a:lnSpc>
              <a:spcBef>
                <a:spcPts val="0"/>
              </a:spcBef>
              <a:spcAft>
                <a:spcPts val="0"/>
              </a:spcAft>
              <a:buSzPts val="1400"/>
              <a:buChar char="■"/>
              <a:defRPr/>
            </a:lvl3pPr>
            <a:lvl4pPr indent="-317500" lvl="3" marL="1828800" rtl="0">
              <a:lnSpc>
                <a:spcPct val="100000"/>
              </a:lnSpc>
              <a:spcBef>
                <a:spcPts val="0"/>
              </a:spcBef>
              <a:spcAft>
                <a:spcPts val="0"/>
              </a:spcAft>
              <a:buSzPts val="1400"/>
              <a:buChar char="●"/>
              <a:defRPr/>
            </a:lvl4pPr>
            <a:lvl5pPr indent="-317500" lvl="4" marL="2286000" rtl="0">
              <a:lnSpc>
                <a:spcPct val="100000"/>
              </a:lnSpc>
              <a:spcBef>
                <a:spcPts val="0"/>
              </a:spcBef>
              <a:spcAft>
                <a:spcPts val="0"/>
              </a:spcAft>
              <a:buSzPts val="1400"/>
              <a:buChar char="○"/>
              <a:defRPr/>
            </a:lvl5pPr>
            <a:lvl6pPr indent="-317500" lvl="5" marL="2743200" rtl="0">
              <a:lnSpc>
                <a:spcPct val="100000"/>
              </a:lnSpc>
              <a:spcBef>
                <a:spcPts val="0"/>
              </a:spcBef>
              <a:spcAft>
                <a:spcPts val="0"/>
              </a:spcAft>
              <a:buSzPts val="1400"/>
              <a:buChar char="■"/>
              <a:defRPr/>
            </a:lvl6pPr>
            <a:lvl7pPr indent="-317500" lvl="6" marL="3200400" rtl="0">
              <a:lnSpc>
                <a:spcPct val="100000"/>
              </a:lnSpc>
              <a:spcBef>
                <a:spcPts val="0"/>
              </a:spcBef>
              <a:spcAft>
                <a:spcPts val="0"/>
              </a:spcAft>
              <a:buSzPts val="1400"/>
              <a:buChar char="●"/>
              <a:defRPr/>
            </a:lvl7pPr>
            <a:lvl8pPr indent="-317500" lvl="7" marL="3657600" rtl="0">
              <a:lnSpc>
                <a:spcPct val="100000"/>
              </a:lnSpc>
              <a:spcBef>
                <a:spcPts val="0"/>
              </a:spcBef>
              <a:spcAft>
                <a:spcPts val="0"/>
              </a:spcAft>
              <a:buSzPts val="1400"/>
              <a:buChar char="○"/>
              <a:defRPr/>
            </a:lvl8pPr>
            <a:lvl9pPr indent="-317500" lvl="8" marL="4114800" rtl="0">
              <a:lnSpc>
                <a:spcPct val="100000"/>
              </a:lnSpc>
              <a:spcBef>
                <a:spcPts val="0"/>
              </a:spcBef>
              <a:spcAft>
                <a:spcPts val="0"/>
              </a:spcAft>
              <a:buSzPts val="1400"/>
              <a:buChar char="■"/>
              <a:defRPr/>
            </a:lvl9pPr>
          </a:lstStyle>
          <a:p/>
        </p:txBody>
      </p:sp>
      <p:sp>
        <p:nvSpPr>
          <p:cNvPr id="101" name="Google Shape;101;p22"/>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2" name="Google Shape;102;p22"/>
          <p:cNvSpPr txBox="1"/>
          <p:nvPr>
            <p:ph idx="3"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6_2_1_1">
    <p:spTree>
      <p:nvGrpSpPr>
        <p:cNvPr id="103" name="Shape 103"/>
        <p:cNvGrpSpPr/>
        <p:nvPr/>
      </p:nvGrpSpPr>
      <p:grpSpPr>
        <a:xfrm>
          <a:off x="0" y="0"/>
          <a:ext cx="0" cy="0"/>
          <a:chOff x="0" y="0"/>
          <a:chExt cx="0" cy="0"/>
        </a:xfrm>
      </p:grpSpPr>
      <p:sp>
        <p:nvSpPr>
          <p:cNvPr id="104" name="Google Shape;104;p23"/>
          <p:cNvSpPr txBox="1"/>
          <p:nvPr>
            <p:ph type="title"/>
          </p:nvPr>
        </p:nvSpPr>
        <p:spPr>
          <a:xfrm>
            <a:off x="4181875" y="1418275"/>
            <a:ext cx="2966700" cy="459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5" name="Google Shape;105;p23"/>
          <p:cNvSpPr txBox="1"/>
          <p:nvPr>
            <p:ph idx="1" type="subTitle"/>
          </p:nvPr>
        </p:nvSpPr>
        <p:spPr>
          <a:xfrm>
            <a:off x="4181875" y="1729100"/>
            <a:ext cx="2966700" cy="78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23"/>
          <p:cNvSpPr txBox="1"/>
          <p:nvPr>
            <p:ph idx="2"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7" name="Google Shape;107;p23"/>
          <p:cNvSpPr txBox="1"/>
          <p:nvPr>
            <p:ph idx="3" type="title"/>
          </p:nvPr>
        </p:nvSpPr>
        <p:spPr>
          <a:xfrm>
            <a:off x="4181875" y="3156400"/>
            <a:ext cx="2966700" cy="459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8" name="Google Shape;108;p23"/>
          <p:cNvSpPr txBox="1"/>
          <p:nvPr>
            <p:ph idx="4" type="subTitle"/>
          </p:nvPr>
        </p:nvSpPr>
        <p:spPr>
          <a:xfrm>
            <a:off x="4181875" y="3467225"/>
            <a:ext cx="2966700" cy="78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23"/>
          <p:cNvSpPr txBox="1"/>
          <p:nvPr>
            <p:ph idx="5"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_4">
    <p:spTree>
      <p:nvGrpSpPr>
        <p:cNvPr id="110" name="Shape 110"/>
        <p:cNvGrpSpPr/>
        <p:nvPr/>
      </p:nvGrpSpPr>
      <p:grpSpPr>
        <a:xfrm>
          <a:off x="0" y="0"/>
          <a:ext cx="0" cy="0"/>
          <a:chOff x="0" y="0"/>
          <a:chExt cx="0" cy="0"/>
        </a:xfrm>
      </p:grpSpPr>
      <p:sp>
        <p:nvSpPr>
          <p:cNvPr id="111" name="Google Shape;111;p24"/>
          <p:cNvSpPr txBox="1"/>
          <p:nvPr>
            <p:ph type="title"/>
          </p:nvPr>
        </p:nvSpPr>
        <p:spPr>
          <a:xfrm>
            <a:off x="734975" y="2263500"/>
            <a:ext cx="2461800" cy="3612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2" name="Google Shape;112;p24"/>
          <p:cNvSpPr txBox="1"/>
          <p:nvPr>
            <p:ph idx="1" type="subTitle"/>
          </p:nvPr>
        </p:nvSpPr>
        <p:spPr>
          <a:xfrm>
            <a:off x="734975" y="2477925"/>
            <a:ext cx="2461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 name="Google Shape;113;p24"/>
          <p:cNvSpPr txBox="1"/>
          <p:nvPr>
            <p:ph idx="2" type="title"/>
          </p:nvPr>
        </p:nvSpPr>
        <p:spPr>
          <a:xfrm>
            <a:off x="3341100" y="2263500"/>
            <a:ext cx="2461800" cy="3612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4" name="Google Shape;114;p24"/>
          <p:cNvSpPr txBox="1"/>
          <p:nvPr>
            <p:ph idx="3" type="subTitle"/>
          </p:nvPr>
        </p:nvSpPr>
        <p:spPr>
          <a:xfrm>
            <a:off x="3341100" y="2477925"/>
            <a:ext cx="2461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5" name="Google Shape;115;p24"/>
          <p:cNvSpPr txBox="1"/>
          <p:nvPr>
            <p:ph idx="4" type="title"/>
          </p:nvPr>
        </p:nvSpPr>
        <p:spPr>
          <a:xfrm>
            <a:off x="5947225" y="2263500"/>
            <a:ext cx="2461800" cy="3612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6" name="Google Shape;116;p24"/>
          <p:cNvSpPr txBox="1"/>
          <p:nvPr>
            <p:ph idx="5" type="subTitle"/>
          </p:nvPr>
        </p:nvSpPr>
        <p:spPr>
          <a:xfrm>
            <a:off x="5947225" y="2477925"/>
            <a:ext cx="24618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7" name="Google Shape;117;p24"/>
          <p:cNvSpPr txBox="1"/>
          <p:nvPr>
            <p:ph hasCustomPrompt="1" idx="6" type="title"/>
          </p:nvPr>
        </p:nvSpPr>
        <p:spPr>
          <a:xfrm>
            <a:off x="734975" y="3169075"/>
            <a:ext cx="2461800" cy="49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22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8" name="Google Shape;118;p24"/>
          <p:cNvSpPr txBox="1"/>
          <p:nvPr>
            <p:ph hasCustomPrompt="1" idx="7" type="title"/>
          </p:nvPr>
        </p:nvSpPr>
        <p:spPr>
          <a:xfrm>
            <a:off x="3341100" y="3169075"/>
            <a:ext cx="2461800" cy="49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22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19" name="Google Shape;119;p24"/>
          <p:cNvSpPr txBox="1"/>
          <p:nvPr>
            <p:ph hasCustomPrompt="1" idx="8" type="title"/>
          </p:nvPr>
        </p:nvSpPr>
        <p:spPr>
          <a:xfrm>
            <a:off x="5947225" y="3169075"/>
            <a:ext cx="2461800" cy="49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6000"/>
              <a:buNone/>
              <a:defRPr sz="22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20" name="Google Shape;120;p24"/>
          <p:cNvSpPr txBox="1"/>
          <p:nvPr>
            <p:ph idx="9" type="title"/>
          </p:nvPr>
        </p:nvSpPr>
        <p:spPr>
          <a:xfrm>
            <a:off x="720000" y="466344"/>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24"/>
          <p:cNvSpPr txBox="1"/>
          <p:nvPr>
            <p:ph idx="13"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_1">
    <p:spTree>
      <p:nvGrpSpPr>
        <p:cNvPr id="122" name="Shape 122"/>
        <p:cNvGrpSpPr/>
        <p:nvPr/>
      </p:nvGrpSpPr>
      <p:grpSpPr>
        <a:xfrm>
          <a:off x="0" y="0"/>
          <a:ext cx="0" cy="0"/>
          <a:chOff x="0" y="0"/>
          <a:chExt cx="0" cy="0"/>
        </a:xfrm>
      </p:grpSpPr>
      <p:sp>
        <p:nvSpPr>
          <p:cNvPr id="123" name="Google Shape;123;p25"/>
          <p:cNvSpPr txBox="1"/>
          <p:nvPr>
            <p:ph type="title"/>
          </p:nvPr>
        </p:nvSpPr>
        <p:spPr>
          <a:xfrm>
            <a:off x="918638" y="2570200"/>
            <a:ext cx="2175300" cy="36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4" name="Google Shape;124;p25"/>
          <p:cNvSpPr txBox="1"/>
          <p:nvPr>
            <p:ph idx="1" type="subTitle"/>
          </p:nvPr>
        </p:nvSpPr>
        <p:spPr>
          <a:xfrm>
            <a:off x="918638" y="2785950"/>
            <a:ext cx="2175300" cy="63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25"/>
          <p:cNvSpPr txBox="1"/>
          <p:nvPr>
            <p:ph idx="2" type="title"/>
          </p:nvPr>
        </p:nvSpPr>
        <p:spPr>
          <a:xfrm>
            <a:off x="3484338" y="2570200"/>
            <a:ext cx="2175300" cy="36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6" name="Google Shape;126;p25"/>
          <p:cNvSpPr txBox="1"/>
          <p:nvPr>
            <p:ph idx="3" type="subTitle"/>
          </p:nvPr>
        </p:nvSpPr>
        <p:spPr>
          <a:xfrm>
            <a:off x="3484338" y="2787739"/>
            <a:ext cx="2175300" cy="63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7" name="Google Shape;127;p25"/>
          <p:cNvSpPr txBox="1"/>
          <p:nvPr>
            <p:ph idx="4" type="title"/>
          </p:nvPr>
        </p:nvSpPr>
        <p:spPr>
          <a:xfrm>
            <a:off x="6050050" y="2570200"/>
            <a:ext cx="2175300" cy="36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8" name="Google Shape;128;p25"/>
          <p:cNvSpPr txBox="1"/>
          <p:nvPr>
            <p:ph idx="5" type="subTitle"/>
          </p:nvPr>
        </p:nvSpPr>
        <p:spPr>
          <a:xfrm>
            <a:off x="6050050" y="2787739"/>
            <a:ext cx="2175300" cy="63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25"/>
          <p:cNvSpPr txBox="1"/>
          <p:nvPr>
            <p:ph idx="6"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0" name="Google Shape;130;p25"/>
          <p:cNvSpPr txBox="1"/>
          <p:nvPr>
            <p:ph idx="7"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_1">
    <p:spTree>
      <p:nvGrpSpPr>
        <p:cNvPr id="131" name="Shape 131"/>
        <p:cNvGrpSpPr/>
        <p:nvPr/>
      </p:nvGrpSpPr>
      <p:grpSpPr>
        <a:xfrm>
          <a:off x="0" y="0"/>
          <a:ext cx="0" cy="0"/>
          <a:chOff x="0" y="0"/>
          <a:chExt cx="0" cy="0"/>
        </a:xfrm>
      </p:grpSpPr>
      <p:sp>
        <p:nvSpPr>
          <p:cNvPr id="132" name="Google Shape;132;p26"/>
          <p:cNvSpPr txBox="1"/>
          <p:nvPr>
            <p:ph type="title"/>
          </p:nvPr>
        </p:nvSpPr>
        <p:spPr>
          <a:xfrm>
            <a:off x="756052" y="3342850"/>
            <a:ext cx="2500500" cy="36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3" name="Google Shape;133;p26"/>
          <p:cNvSpPr txBox="1"/>
          <p:nvPr>
            <p:ph idx="1" type="subTitle"/>
          </p:nvPr>
        </p:nvSpPr>
        <p:spPr>
          <a:xfrm>
            <a:off x="756052" y="3558600"/>
            <a:ext cx="2500500" cy="63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p26"/>
          <p:cNvSpPr txBox="1"/>
          <p:nvPr>
            <p:ph idx="2" type="title"/>
          </p:nvPr>
        </p:nvSpPr>
        <p:spPr>
          <a:xfrm>
            <a:off x="3321752" y="3342850"/>
            <a:ext cx="2500500" cy="36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5" name="Google Shape;135;p26"/>
          <p:cNvSpPr txBox="1"/>
          <p:nvPr>
            <p:ph idx="3" type="subTitle"/>
          </p:nvPr>
        </p:nvSpPr>
        <p:spPr>
          <a:xfrm>
            <a:off x="3321752" y="3560392"/>
            <a:ext cx="2500500" cy="63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6" name="Google Shape;136;p26"/>
          <p:cNvSpPr txBox="1"/>
          <p:nvPr>
            <p:ph idx="4" type="title"/>
          </p:nvPr>
        </p:nvSpPr>
        <p:spPr>
          <a:xfrm>
            <a:off x="5887450" y="3342850"/>
            <a:ext cx="2500500" cy="36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7" name="Google Shape;137;p26"/>
          <p:cNvSpPr txBox="1"/>
          <p:nvPr>
            <p:ph idx="5" type="subTitle"/>
          </p:nvPr>
        </p:nvSpPr>
        <p:spPr>
          <a:xfrm>
            <a:off x="5887450" y="3560392"/>
            <a:ext cx="2500500" cy="63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 name="Google Shape;138;p26"/>
          <p:cNvSpPr txBox="1"/>
          <p:nvPr>
            <p:ph idx="6"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9" name="Google Shape;139;p26"/>
          <p:cNvSpPr txBox="1"/>
          <p:nvPr>
            <p:ph idx="7"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_1">
    <p:spTree>
      <p:nvGrpSpPr>
        <p:cNvPr id="140" name="Shape 140"/>
        <p:cNvGrpSpPr/>
        <p:nvPr/>
      </p:nvGrpSpPr>
      <p:grpSpPr>
        <a:xfrm>
          <a:off x="0" y="0"/>
          <a:ext cx="0" cy="0"/>
          <a:chOff x="0" y="0"/>
          <a:chExt cx="0" cy="0"/>
        </a:xfrm>
      </p:grpSpPr>
      <p:sp>
        <p:nvSpPr>
          <p:cNvPr id="141" name="Google Shape;141;p27"/>
          <p:cNvSpPr txBox="1"/>
          <p:nvPr>
            <p:ph type="title"/>
          </p:nvPr>
        </p:nvSpPr>
        <p:spPr>
          <a:xfrm>
            <a:off x="980825" y="1817600"/>
            <a:ext cx="3161400" cy="36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42" name="Google Shape;142;p27"/>
          <p:cNvSpPr txBox="1"/>
          <p:nvPr>
            <p:ph idx="1" type="subTitle"/>
          </p:nvPr>
        </p:nvSpPr>
        <p:spPr>
          <a:xfrm>
            <a:off x="980830" y="2030325"/>
            <a:ext cx="3161400" cy="60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3" name="Google Shape;143;p27"/>
          <p:cNvSpPr txBox="1"/>
          <p:nvPr>
            <p:ph idx="2" type="title"/>
          </p:nvPr>
        </p:nvSpPr>
        <p:spPr>
          <a:xfrm>
            <a:off x="5001775" y="1817600"/>
            <a:ext cx="3161400" cy="36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44" name="Google Shape;144;p27"/>
          <p:cNvSpPr txBox="1"/>
          <p:nvPr>
            <p:ph idx="3" type="subTitle"/>
          </p:nvPr>
        </p:nvSpPr>
        <p:spPr>
          <a:xfrm>
            <a:off x="5001770" y="2030325"/>
            <a:ext cx="3161400" cy="60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5" name="Google Shape;145;p27"/>
          <p:cNvSpPr txBox="1"/>
          <p:nvPr>
            <p:ph idx="4" type="title"/>
          </p:nvPr>
        </p:nvSpPr>
        <p:spPr>
          <a:xfrm>
            <a:off x="980825" y="3454950"/>
            <a:ext cx="3161400" cy="36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46" name="Google Shape;146;p27"/>
          <p:cNvSpPr txBox="1"/>
          <p:nvPr>
            <p:ph idx="5" type="subTitle"/>
          </p:nvPr>
        </p:nvSpPr>
        <p:spPr>
          <a:xfrm>
            <a:off x="980825" y="3667675"/>
            <a:ext cx="3161400" cy="60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7" name="Google Shape;147;p27"/>
          <p:cNvSpPr txBox="1"/>
          <p:nvPr>
            <p:ph idx="6" type="title"/>
          </p:nvPr>
        </p:nvSpPr>
        <p:spPr>
          <a:xfrm>
            <a:off x="5001775" y="3454950"/>
            <a:ext cx="3161400" cy="36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48" name="Google Shape;148;p27"/>
          <p:cNvSpPr txBox="1"/>
          <p:nvPr>
            <p:ph idx="7" type="subTitle"/>
          </p:nvPr>
        </p:nvSpPr>
        <p:spPr>
          <a:xfrm>
            <a:off x="5001775" y="3667675"/>
            <a:ext cx="3161400" cy="60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9" name="Google Shape;149;p27"/>
          <p:cNvSpPr txBox="1"/>
          <p:nvPr>
            <p:ph idx="8"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0" name="Google Shape;150;p27"/>
          <p:cNvSpPr txBox="1"/>
          <p:nvPr>
            <p:ph idx="9"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6_3_1">
    <p:spTree>
      <p:nvGrpSpPr>
        <p:cNvPr id="151" name="Shape 151"/>
        <p:cNvGrpSpPr/>
        <p:nvPr/>
      </p:nvGrpSpPr>
      <p:grpSpPr>
        <a:xfrm>
          <a:off x="0" y="0"/>
          <a:ext cx="0" cy="0"/>
          <a:chOff x="0" y="0"/>
          <a:chExt cx="0" cy="0"/>
        </a:xfrm>
      </p:grpSpPr>
      <p:sp>
        <p:nvSpPr>
          <p:cNvPr id="152" name="Google Shape;152;p28"/>
          <p:cNvSpPr txBox="1"/>
          <p:nvPr>
            <p:ph type="title"/>
          </p:nvPr>
        </p:nvSpPr>
        <p:spPr>
          <a:xfrm>
            <a:off x="968525" y="2001650"/>
            <a:ext cx="2322300" cy="35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3" name="Google Shape;153;p28"/>
          <p:cNvSpPr txBox="1"/>
          <p:nvPr>
            <p:ph idx="1" type="subTitle"/>
          </p:nvPr>
        </p:nvSpPr>
        <p:spPr>
          <a:xfrm>
            <a:off x="968525" y="2205375"/>
            <a:ext cx="23223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4" name="Google Shape;154;p28"/>
          <p:cNvSpPr txBox="1"/>
          <p:nvPr>
            <p:ph idx="2" type="title"/>
          </p:nvPr>
        </p:nvSpPr>
        <p:spPr>
          <a:xfrm>
            <a:off x="3410850" y="2003400"/>
            <a:ext cx="2322300" cy="35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5" name="Google Shape;155;p28"/>
          <p:cNvSpPr txBox="1"/>
          <p:nvPr>
            <p:ph idx="3" type="subTitle"/>
          </p:nvPr>
        </p:nvSpPr>
        <p:spPr>
          <a:xfrm>
            <a:off x="3410850" y="2205375"/>
            <a:ext cx="23223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28"/>
          <p:cNvSpPr txBox="1"/>
          <p:nvPr>
            <p:ph idx="4" type="title"/>
          </p:nvPr>
        </p:nvSpPr>
        <p:spPr>
          <a:xfrm>
            <a:off x="5853175" y="2017100"/>
            <a:ext cx="2322300" cy="357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7" name="Google Shape;157;p28"/>
          <p:cNvSpPr txBox="1"/>
          <p:nvPr>
            <p:ph idx="5" type="subTitle"/>
          </p:nvPr>
        </p:nvSpPr>
        <p:spPr>
          <a:xfrm>
            <a:off x="5853175" y="2205375"/>
            <a:ext cx="23223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28"/>
          <p:cNvSpPr txBox="1"/>
          <p:nvPr>
            <p:ph idx="6" type="title"/>
          </p:nvPr>
        </p:nvSpPr>
        <p:spPr>
          <a:xfrm>
            <a:off x="2189688" y="3719900"/>
            <a:ext cx="2322300" cy="34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59" name="Google Shape;159;p28"/>
          <p:cNvSpPr txBox="1"/>
          <p:nvPr>
            <p:ph idx="7" type="subTitle"/>
          </p:nvPr>
        </p:nvSpPr>
        <p:spPr>
          <a:xfrm>
            <a:off x="2189688" y="3921025"/>
            <a:ext cx="2322300" cy="60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28"/>
          <p:cNvSpPr txBox="1"/>
          <p:nvPr>
            <p:ph idx="8" type="title"/>
          </p:nvPr>
        </p:nvSpPr>
        <p:spPr>
          <a:xfrm>
            <a:off x="4632013" y="3733075"/>
            <a:ext cx="2322300" cy="34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1" name="Google Shape;161;p28"/>
          <p:cNvSpPr txBox="1"/>
          <p:nvPr>
            <p:ph idx="9" type="subTitle"/>
          </p:nvPr>
        </p:nvSpPr>
        <p:spPr>
          <a:xfrm>
            <a:off x="4632013" y="3927150"/>
            <a:ext cx="2322300" cy="60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2" name="Google Shape;162;p28"/>
          <p:cNvSpPr txBox="1"/>
          <p:nvPr>
            <p:ph idx="13"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3" name="Google Shape;163;p28"/>
          <p:cNvSpPr txBox="1"/>
          <p:nvPr>
            <p:ph idx="14"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164" name="Shape 164"/>
        <p:cNvGrpSpPr/>
        <p:nvPr/>
      </p:nvGrpSpPr>
      <p:grpSpPr>
        <a:xfrm>
          <a:off x="0" y="0"/>
          <a:ext cx="0" cy="0"/>
          <a:chOff x="0" y="0"/>
          <a:chExt cx="0" cy="0"/>
        </a:xfrm>
      </p:grpSpPr>
      <p:sp>
        <p:nvSpPr>
          <p:cNvPr id="165" name="Google Shape;165;p29"/>
          <p:cNvSpPr txBox="1"/>
          <p:nvPr>
            <p:ph type="title"/>
          </p:nvPr>
        </p:nvSpPr>
        <p:spPr>
          <a:xfrm>
            <a:off x="967750" y="1353175"/>
            <a:ext cx="2296800" cy="372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6" name="Google Shape;166;p29"/>
          <p:cNvSpPr txBox="1"/>
          <p:nvPr>
            <p:ph idx="1" type="subTitle"/>
          </p:nvPr>
        </p:nvSpPr>
        <p:spPr>
          <a:xfrm>
            <a:off x="967800" y="1568050"/>
            <a:ext cx="2296800" cy="60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29"/>
          <p:cNvSpPr txBox="1"/>
          <p:nvPr>
            <p:ph idx="2" type="title"/>
          </p:nvPr>
        </p:nvSpPr>
        <p:spPr>
          <a:xfrm>
            <a:off x="967750" y="2499263"/>
            <a:ext cx="2296800" cy="372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68" name="Google Shape;168;p29"/>
          <p:cNvSpPr txBox="1"/>
          <p:nvPr>
            <p:ph idx="3" type="subTitle"/>
          </p:nvPr>
        </p:nvSpPr>
        <p:spPr>
          <a:xfrm>
            <a:off x="967800" y="2715881"/>
            <a:ext cx="2296800" cy="60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 name="Google Shape;169;p29"/>
          <p:cNvSpPr txBox="1"/>
          <p:nvPr>
            <p:ph idx="4" type="title"/>
          </p:nvPr>
        </p:nvSpPr>
        <p:spPr>
          <a:xfrm>
            <a:off x="967750" y="3645350"/>
            <a:ext cx="2296800" cy="372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500"/>
              <a:buNone/>
              <a:defRPr sz="19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0" name="Google Shape;170;p29"/>
          <p:cNvSpPr txBox="1"/>
          <p:nvPr>
            <p:ph idx="5" type="subTitle"/>
          </p:nvPr>
        </p:nvSpPr>
        <p:spPr>
          <a:xfrm>
            <a:off x="967800" y="3863713"/>
            <a:ext cx="2296800" cy="60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1" name="Google Shape;171;p29"/>
          <p:cNvSpPr txBox="1"/>
          <p:nvPr>
            <p:ph idx="6" type="title"/>
          </p:nvPr>
        </p:nvSpPr>
        <p:spPr>
          <a:xfrm>
            <a:off x="5877950" y="1353175"/>
            <a:ext cx="2296800" cy="372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19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2" name="Google Shape;172;p29"/>
          <p:cNvSpPr txBox="1"/>
          <p:nvPr>
            <p:ph idx="7" type="subTitle"/>
          </p:nvPr>
        </p:nvSpPr>
        <p:spPr>
          <a:xfrm>
            <a:off x="5877950" y="1568050"/>
            <a:ext cx="2296800" cy="60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3" name="Google Shape;173;p29"/>
          <p:cNvSpPr txBox="1"/>
          <p:nvPr>
            <p:ph idx="8" type="title"/>
          </p:nvPr>
        </p:nvSpPr>
        <p:spPr>
          <a:xfrm>
            <a:off x="5877950" y="2499670"/>
            <a:ext cx="2296800" cy="372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19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4" name="Google Shape;174;p29"/>
          <p:cNvSpPr txBox="1"/>
          <p:nvPr>
            <p:ph idx="9" type="subTitle"/>
          </p:nvPr>
        </p:nvSpPr>
        <p:spPr>
          <a:xfrm>
            <a:off x="5877950" y="2715881"/>
            <a:ext cx="2296800" cy="60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5" name="Google Shape;175;p29"/>
          <p:cNvSpPr txBox="1"/>
          <p:nvPr>
            <p:ph idx="13" type="title"/>
          </p:nvPr>
        </p:nvSpPr>
        <p:spPr>
          <a:xfrm>
            <a:off x="5877950" y="3648327"/>
            <a:ext cx="2296800" cy="372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19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p:txBody>
      </p:sp>
      <p:sp>
        <p:nvSpPr>
          <p:cNvPr id="176" name="Google Shape;176;p29"/>
          <p:cNvSpPr txBox="1"/>
          <p:nvPr>
            <p:ph idx="14" type="subTitle"/>
          </p:nvPr>
        </p:nvSpPr>
        <p:spPr>
          <a:xfrm>
            <a:off x="5877950" y="3863713"/>
            <a:ext cx="2296800" cy="60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7" name="Google Shape;177;p29"/>
          <p:cNvSpPr txBox="1"/>
          <p:nvPr>
            <p:ph idx="15"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8" name="Google Shape;178;p29"/>
          <p:cNvSpPr txBox="1"/>
          <p:nvPr>
            <p:ph idx="16"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179" name="Shape 179"/>
        <p:cNvGrpSpPr/>
        <p:nvPr/>
      </p:nvGrpSpPr>
      <p:grpSpPr>
        <a:xfrm>
          <a:off x="0" y="0"/>
          <a:ext cx="0" cy="0"/>
          <a:chOff x="0" y="0"/>
          <a:chExt cx="0" cy="0"/>
        </a:xfrm>
      </p:grpSpPr>
      <p:sp>
        <p:nvSpPr>
          <p:cNvPr id="180" name="Google Shape;180;p30"/>
          <p:cNvSpPr txBox="1"/>
          <p:nvPr>
            <p:ph hasCustomPrompt="1" type="title"/>
          </p:nvPr>
        </p:nvSpPr>
        <p:spPr>
          <a:xfrm>
            <a:off x="2491800" y="740325"/>
            <a:ext cx="4160400" cy="76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3800">
                <a:solidFill>
                  <a:schemeClr val="accent6"/>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1" name="Google Shape;181;p30"/>
          <p:cNvSpPr txBox="1"/>
          <p:nvPr>
            <p:ph idx="1" type="subTitle"/>
          </p:nvPr>
        </p:nvSpPr>
        <p:spPr>
          <a:xfrm>
            <a:off x="2491800" y="1509222"/>
            <a:ext cx="4160400" cy="39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2" name="Google Shape;182;p30"/>
          <p:cNvSpPr txBox="1"/>
          <p:nvPr>
            <p:ph hasCustomPrompt="1" idx="2" type="title"/>
          </p:nvPr>
        </p:nvSpPr>
        <p:spPr>
          <a:xfrm>
            <a:off x="2491800" y="2038024"/>
            <a:ext cx="4160400" cy="76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3800">
                <a:solidFill>
                  <a:schemeClr val="accent6"/>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3" name="Google Shape;183;p30"/>
          <p:cNvSpPr txBox="1"/>
          <p:nvPr>
            <p:ph idx="3" type="subTitle"/>
          </p:nvPr>
        </p:nvSpPr>
        <p:spPr>
          <a:xfrm>
            <a:off x="2491800" y="2829037"/>
            <a:ext cx="4160400" cy="39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4" name="Google Shape;184;p30"/>
          <p:cNvSpPr txBox="1"/>
          <p:nvPr>
            <p:ph hasCustomPrompt="1" idx="4" type="title"/>
          </p:nvPr>
        </p:nvSpPr>
        <p:spPr>
          <a:xfrm>
            <a:off x="2491800" y="3335723"/>
            <a:ext cx="4160400" cy="76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3800">
                <a:solidFill>
                  <a:schemeClr val="accent6"/>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5" name="Google Shape;185;p30"/>
          <p:cNvSpPr txBox="1"/>
          <p:nvPr>
            <p:ph idx="5" type="subTitle"/>
          </p:nvPr>
        </p:nvSpPr>
        <p:spPr>
          <a:xfrm>
            <a:off x="2491800" y="4148852"/>
            <a:ext cx="4160400" cy="39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6" name="Google Shape;186;p30"/>
          <p:cNvSpPr txBox="1"/>
          <p:nvPr>
            <p:ph idx="6"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87" name="Google Shape;187;p30"/>
          <p:cNvSpPr txBox="1"/>
          <p:nvPr>
            <p:ph idx="7" type="subTitle"/>
          </p:nvPr>
        </p:nvSpPr>
        <p:spPr>
          <a:xfrm>
            <a:off x="0" y="-374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idx="1" type="subTitle"/>
          </p:nvPr>
        </p:nvSpPr>
        <p:spPr>
          <a:xfrm>
            <a:off x="4180825" y="2373925"/>
            <a:ext cx="4228200" cy="119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7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sp>
        <p:nvSpPr>
          <p:cNvPr id="19" name="Google Shape;19;p4"/>
          <p:cNvSpPr txBox="1"/>
          <p:nvPr>
            <p:ph type="title"/>
          </p:nvPr>
        </p:nvSpPr>
        <p:spPr>
          <a:xfrm>
            <a:off x="4180825" y="1575875"/>
            <a:ext cx="4228200" cy="5718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 name="Google Shape;20;p4"/>
          <p:cNvSpPr txBox="1"/>
          <p:nvPr>
            <p:ph idx="2"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88" name="Shape 188"/>
        <p:cNvGrpSpPr/>
        <p:nvPr/>
      </p:nvGrpSpPr>
      <p:grpSpPr>
        <a:xfrm>
          <a:off x="0" y="0"/>
          <a:ext cx="0" cy="0"/>
          <a:chOff x="0" y="0"/>
          <a:chExt cx="0" cy="0"/>
        </a:xfrm>
      </p:grpSpPr>
      <p:sp>
        <p:nvSpPr>
          <p:cNvPr id="189" name="Google Shape;189;p31"/>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0" name="Google Shape;190;p31"/>
          <p:cNvSpPr txBox="1"/>
          <p:nvPr>
            <p:ph idx="2" type="subTitle"/>
          </p:nvPr>
        </p:nvSpPr>
        <p:spPr>
          <a:xfrm>
            <a:off x="0" y="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1" name="Google Shape;191;p31"/>
          <p:cNvSpPr txBox="1"/>
          <p:nvPr>
            <p:ph type="title"/>
          </p:nvPr>
        </p:nvSpPr>
        <p:spPr>
          <a:xfrm>
            <a:off x="2459850" y="583088"/>
            <a:ext cx="4224300" cy="942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2" name="Google Shape;192;p31"/>
          <p:cNvSpPr txBox="1"/>
          <p:nvPr>
            <p:ph idx="3" type="subTitle"/>
          </p:nvPr>
        </p:nvSpPr>
        <p:spPr>
          <a:xfrm>
            <a:off x="2653050" y="2256388"/>
            <a:ext cx="3837900" cy="98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31"/>
          <p:cNvSpPr txBox="1"/>
          <p:nvPr/>
        </p:nvSpPr>
        <p:spPr>
          <a:xfrm>
            <a:off x="2653050" y="3262975"/>
            <a:ext cx="3837900" cy="752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Arimo"/>
                <a:ea typeface="Arimo"/>
                <a:cs typeface="Arimo"/>
                <a:sym typeface="Arimo"/>
              </a:rPr>
              <a:t>CREDITS: This presentation template was created by </a:t>
            </a:r>
            <a:r>
              <a:rPr b="1" lang="en" sz="1200">
                <a:solidFill>
                  <a:schemeClr val="lt1"/>
                </a:solidFill>
                <a:uFill>
                  <a:noFill/>
                </a:uFill>
                <a:latin typeface="Arimo"/>
                <a:ea typeface="Arimo"/>
                <a:cs typeface="Arimo"/>
                <a:sym typeface="Arimo"/>
                <a:hlinkClick r:id="rId2">
                  <a:extLst>
                    <a:ext uri="{A12FA001-AC4F-418D-AE19-62706E023703}">
                      <ahyp:hlinkClr val="tx"/>
                    </a:ext>
                  </a:extLst>
                </a:hlinkClick>
              </a:rPr>
              <a:t>Slidesgo</a:t>
            </a:r>
            <a:r>
              <a:rPr lang="en" sz="1200">
                <a:solidFill>
                  <a:schemeClr val="lt1"/>
                </a:solidFill>
                <a:latin typeface="Arimo"/>
                <a:ea typeface="Arimo"/>
                <a:cs typeface="Arimo"/>
                <a:sym typeface="Arimo"/>
              </a:rPr>
              <a:t>, and includes icons by </a:t>
            </a:r>
            <a:r>
              <a:rPr b="1" lang="en" sz="1200">
                <a:solidFill>
                  <a:schemeClr val="lt1"/>
                </a:solidFill>
                <a:uFill>
                  <a:noFill/>
                </a:uFill>
                <a:latin typeface="Arimo"/>
                <a:ea typeface="Arimo"/>
                <a:cs typeface="Arimo"/>
                <a:sym typeface="Arimo"/>
                <a:hlinkClick r:id="rId3">
                  <a:extLst>
                    <a:ext uri="{A12FA001-AC4F-418D-AE19-62706E023703}">
                      <ahyp:hlinkClr val="tx"/>
                    </a:ext>
                  </a:extLst>
                </a:hlinkClick>
              </a:rPr>
              <a:t>Flaticon</a:t>
            </a:r>
            <a:r>
              <a:rPr lang="en" sz="1200">
                <a:solidFill>
                  <a:schemeClr val="lt1"/>
                </a:solidFill>
                <a:latin typeface="Arimo"/>
                <a:ea typeface="Arimo"/>
                <a:cs typeface="Arimo"/>
                <a:sym typeface="Arimo"/>
              </a:rPr>
              <a:t>, and infographics &amp; images by </a:t>
            </a:r>
            <a:r>
              <a:rPr b="1" lang="en" sz="1200">
                <a:solidFill>
                  <a:schemeClr val="lt1"/>
                </a:solidFill>
                <a:uFill>
                  <a:noFill/>
                </a:uFill>
                <a:latin typeface="Arimo"/>
                <a:ea typeface="Arimo"/>
                <a:cs typeface="Arimo"/>
                <a:sym typeface="Arimo"/>
                <a:hlinkClick r:id="rId4">
                  <a:extLst>
                    <a:ext uri="{A12FA001-AC4F-418D-AE19-62706E023703}">
                      <ahyp:hlinkClr val="tx"/>
                    </a:ext>
                  </a:extLst>
                </a:hlinkClick>
              </a:rPr>
              <a:t>Freepik</a:t>
            </a:r>
            <a:endParaRPr b="1" sz="1200">
              <a:solidFill>
                <a:schemeClr val="lt1"/>
              </a:solidFill>
              <a:highlight>
                <a:srgbClr val="DFDEFC"/>
              </a:highlight>
              <a:latin typeface="Arimo"/>
              <a:ea typeface="Arimo"/>
              <a:cs typeface="Arimo"/>
              <a:sym typeface="Arimo"/>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94" name="Shape 194"/>
        <p:cNvGrpSpPr/>
        <p:nvPr/>
      </p:nvGrpSpPr>
      <p:grpSpPr>
        <a:xfrm>
          <a:off x="0" y="0"/>
          <a:ext cx="0" cy="0"/>
          <a:chOff x="0" y="0"/>
          <a:chExt cx="0" cy="0"/>
        </a:xfrm>
      </p:grpSpPr>
      <p:sp>
        <p:nvSpPr>
          <p:cNvPr id="195" name="Google Shape;195;p32"/>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96" name="Google Shape;196;p32"/>
          <p:cNvSpPr txBox="1"/>
          <p:nvPr>
            <p:ph idx="2" type="subTitle"/>
          </p:nvPr>
        </p:nvSpPr>
        <p:spPr>
          <a:xfrm>
            <a:off x="0" y="-374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97" name="Google Shape;197;p32"/>
          <p:cNvGrpSpPr/>
          <p:nvPr/>
        </p:nvGrpSpPr>
        <p:grpSpPr>
          <a:xfrm rot="-1109563">
            <a:off x="8373623" y="649636"/>
            <a:ext cx="336179" cy="627882"/>
            <a:chOff x="2777825" y="2491525"/>
            <a:chExt cx="133975" cy="250225"/>
          </a:xfrm>
        </p:grpSpPr>
        <p:sp>
          <p:nvSpPr>
            <p:cNvPr id="198" name="Google Shape;198;p32"/>
            <p:cNvSpPr/>
            <p:nvPr/>
          </p:nvSpPr>
          <p:spPr>
            <a:xfrm>
              <a:off x="2777825" y="2491525"/>
              <a:ext cx="133650" cy="250225"/>
            </a:xfrm>
            <a:custGeom>
              <a:rect b="b" l="l" r="r" t="t"/>
              <a:pathLst>
                <a:path extrusionOk="0" h="10009" w="5346">
                  <a:moveTo>
                    <a:pt x="1337" y="1"/>
                  </a:moveTo>
                  <a:lnTo>
                    <a:pt x="1337" y="845"/>
                  </a:lnTo>
                  <a:lnTo>
                    <a:pt x="0" y="845"/>
                  </a:lnTo>
                  <a:lnTo>
                    <a:pt x="0" y="10008"/>
                  </a:lnTo>
                  <a:lnTo>
                    <a:pt x="5345" y="10008"/>
                  </a:lnTo>
                  <a:lnTo>
                    <a:pt x="5345" y="845"/>
                  </a:lnTo>
                  <a:lnTo>
                    <a:pt x="4009" y="845"/>
                  </a:lnTo>
                  <a:lnTo>
                    <a:pt x="4009" y="1"/>
                  </a:ln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2"/>
            <p:cNvSpPr/>
            <p:nvPr/>
          </p:nvSpPr>
          <p:spPr>
            <a:xfrm>
              <a:off x="2778075" y="2512650"/>
              <a:ext cx="66850" cy="229100"/>
            </a:xfrm>
            <a:custGeom>
              <a:rect b="b" l="l" r="r" t="t"/>
              <a:pathLst>
                <a:path extrusionOk="0" h="9164" w="2674">
                  <a:moveTo>
                    <a:pt x="1" y="0"/>
                  </a:moveTo>
                  <a:lnTo>
                    <a:pt x="1" y="9163"/>
                  </a:lnTo>
                  <a:lnTo>
                    <a:pt x="2673" y="9163"/>
                  </a:lnTo>
                  <a:lnTo>
                    <a:pt x="267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2"/>
            <p:cNvSpPr/>
            <p:nvPr/>
          </p:nvSpPr>
          <p:spPr>
            <a:xfrm>
              <a:off x="2844900" y="2512650"/>
              <a:ext cx="66825" cy="229100"/>
            </a:xfrm>
            <a:custGeom>
              <a:rect b="b" l="l" r="r" t="t"/>
              <a:pathLst>
                <a:path extrusionOk="0" h="9164" w="2673">
                  <a:moveTo>
                    <a:pt x="0" y="0"/>
                  </a:moveTo>
                  <a:lnTo>
                    <a:pt x="0" y="9163"/>
                  </a:lnTo>
                  <a:lnTo>
                    <a:pt x="2673" y="9163"/>
                  </a:lnTo>
                  <a:lnTo>
                    <a:pt x="267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2"/>
            <p:cNvSpPr/>
            <p:nvPr/>
          </p:nvSpPr>
          <p:spPr>
            <a:xfrm>
              <a:off x="2811500" y="2491525"/>
              <a:ext cx="67224" cy="21225"/>
            </a:xfrm>
            <a:custGeom>
              <a:rect b="b" l="l" r="r" t="t"/>
              <a:pathLst>
                <a:path extrusionOk="0" h="849" w="1337">
                  <a:moveTo>
                    <a:pt x="0" y="1"/>
                  </a:moveTo>
                  <a:lnTo>
                    <a:pt x="0" y="848"/>
                  </a:lnTo>
                  <a:lnTo>
                    <a:pt x="1336" y="848"/>
                  </a:lnTo>
                  <a:lnTo>
                    <a:pt x="133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2"/>
            <p:cNvSpPr/>
            <p:nvPr/>
          </p:nvSpPr>
          <p:spPr>
            <a:xfrm>
              <a:off x="2844900" y="2491525"/>
              <a:ext cx="33425" cy="21225"/>
            </a:xfrm>
            <a:custGeom>
              <a:rect b="b" l="l" r="r" t="t"/>
              <a:pathLst>
                <a:path extrusionOk="0" h="849" w="1337">
                  <a:moveTo>
                    <a:pt x="0" y="1"/>
                  </a:moveTo>
                  <a:lnTo>
                    <a:pt x="0" y="848"/>
                  </a:lnTo>
                  <a:lnTo>
                    <a:pt x="1337" y="848"/>
                  </a:lnTo>
                  <a:lnTo>
                    <a:pt x="1337" y="1"/>
                  </a:lnTo>
                  <a:close/>
                </a:path>
              </a:pathLst>
            </a:custGeom>
            <a:solidFill>
              <a:srgbClr val="FF9200">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2"/>
            <p:cNvSpPr/>
            <p:nvPr/>
          </p:nvSpPr>
          <p:spPr>
            <a:xfrm>
              <a:off x="2778075" y="2512650"/>
              <a:ext cx="27900" cy="229100"/>
            </a:xfrm>
            <a:custGeom>
              <a:rect b="b" l="l" r="r" t="t"/>
              <a:pathLst>
                <a:path extrusionOk="0" h="9164" w="1116">
                  <a:moveTo>
                    <a:pt x="1" y="0"/>
                  </a:moveTo>
                  <a:lnTo>
                    <a:pt x="1" y="9163"/>
                  </a:lnTo>
                  <a:lnTo>
                    <a:pt x="1116" y="9163"/>
                  </a:lnTo>
                  <a:lnTo>
                    <a:pt x="111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2"/>
            <p:cNvSpPr/>
            <p:nvPr/>
          </p:nvSpPr>
          <p:spPr>
            <a:xfrm>
              <a:off x="2883975" y="2512650"/>
              <a:ext cx="27825" cy="229100"/>
            </a:xfrm>
            <a:custGeom>
              <a:rect b="b" l="l" r="r" t="t"/>
              <a:pathLst>
                <a:path extrusionOk="0" h="9164" w="1113">
                  <a:moveTo>
                    <a:pt x="1" y="0"/>
                  </a:moveTo>
                  <a:lnTo>
                    <a:pt x="1" y="9163"/>
                  </a:lnTo>
                  <a:lnTo>
                    <a:pt x="1113" y="9163"/>
                  </a:lnTo>
                  <a:lnTo>
                    <a:pt x="11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2"/>
            <p:cNvSpPr/>
            <p:nvPr/>
          </p:nvSpPr>
          <p:spPr>
            <a:xfrm>
              <a:off x="2797050" y="2551425"/>
              <a:ext cx="95625" cy="169975"/>
            </a:xfrm>
            <a:custGeom>
              <a:rect b="b" l="l" r="r" t="t"/>
              <a:pathLst>
                <a:path extrusionOk="0" h="6799" w="3825">
                  <a:moveTo>
                    <a:pt x="1" y="1"/>
                  </a:moveTo>
                  <a:lnTo>
                    <a:pt x="1" y="6798"/>
                  </a:lnTo>
                  <a:lnTo>
                    <a:pt x="3825" y="6798"/>
                  </a:lnTo>
                  <a:lnTo>
                    <a:pt x="38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2"/>
            <p:cNvSpPr/>
            <p:nvPr/>
          </p:nvSpPr>
          <p:spPr>
            <a:xfrm>
              <a:off x="2802125" y="2558425"/>
              <a:ext cx="42800" cy="19975"/>
            </a:xfrm>
            <a:custGeom>
              <a:rect b="b" l="l" r="r" t="t"/>
              <a:pathLst>
                <a:path extrusionOk="0" h="799" w="1712">
                  <a:moveTo>
                    <a:pt x="0" y="0"/>
                  </a:moveTo>
                  <a:lnTo>
                    <a:pt x="0" y="799"/>
                  </a:lnTo>
                  <a:lnTo>
                    <a:pt x="1711" y="799"/>
                  </a:lnTo>
                  <a:lnTo>
                    <a:pt x="17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2"/>
            <p:cNvSpPr/>
            <p:nvPr/>
          </p:nvSpPr>
          <p:spPr>
            <a:xfrm>
              <a:off x="2844900" y="2558425"/>
              <a:ext cx="42875" cy="19975"/>
            </a:xfrm>
            <a:custGeom>
              <a:rect b="b" l="l" r="r" t="t"/>
              <a:pathLst>
                <a:path extrusionOk="0" h="799" w="1715">
                  <a:moveTo>
                    <a:pt x="0" y="0"/>
                  </a:moveTo>
                  <a:lnTo>
                    <a:pt x="0" y="799"/>
                  </a:lnTo>
                  <a:lnTo>
                    <a:pt x="1714" y="799"/>
                  </a:lnTo>
                  <a:lnTo>
                    <a:pt x="17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2"/>
            <p:cNvSpPr/>
            <p:nvPr/>
          </p:nvSpPr>
          <p:spPr>
            <a:xfrm>
              <a:off x="2802125" y="2581375"/>
              <a:ext cx="42800" cy="20000"/>
            </a:xfrm>
            <a:custGeom>
              <a:rect b="b" l="l" r="r" t="t"/>
              <a:pathLst>
                <a:path extrusionOk="0" h="800" w="1712">
                  <a:moveTo>
                    <a:pt x="0" y="1"/>
                  </a:moveTo>
                  <a:lnTo>
                    <a:pt x="0" y="799"/>
                  </a:lnTo>
                  <a:lnTo>
                    <a:pt x="1711" y="799"/>
                  </a:lnTo>
                  <a:lnTo>
                    <a:pt x="17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2"/>
            <p:cNvSpPr/>
            <p:nvPr/>
          </p:nvSpPr>
          <p:spPr>
            <a:xfrm>
              <a:off x="2844900" y="2581375"/>
              <a:ext cx="42875" cy="20000"/>
            </a:xfrm>
            <a:custGeom>
              <a:rect b="b" l="l" r="r" t="t"/>
              <a:pathLst>
                <a:path extrusionOk="0" h="800" w="1715">
                  <a:moveTo>
                    <a:pt x="0" y="1"/>
                  </a:moveTo>
                  <a:lnTo>
                    <a:pt x="0" y="799"/>
                  </a:lnTo>
                  <a:lnTo>
                    <a:pt x="1714" y="799"/>
                  </a:lnTo>
                  <a:lnTo>
                    <a:pt x="17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2"/>
            <p:cNvSpPr/>
            <p:nvPr/>
          </p:nvSpPr>
          <p:spPr>
            <a:xfrm>
              <a:off x="2802125" y="2604350"/>
              <a:ext cx="42800" cy="19900"/>
            </a:xfrm>
            <a:custGeom>
              <a:rect b="b" l="l" r="r" t="t"/>
              <a:pathLst>
                <a:path extrusionOk="0" h="796" w="1712">
                  <a:moveTo>
                    <a:pt x="0" y="0"/>
                  </a:moveTo>
                  <a:lnTo>
                    <a:pt x="0" y="796"/>
                  </a:lnTo>
                  <a:lnTo>
                    <a:pt x="1711" y="796"/>
                  </a:lnTo>
                  <a:lnTo>
                    <a:pt x="17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2"/>
            <p:cNvSpPr/>
            <p:nvPr/>
          </p:nvSpPr>
          <p:spPr>
            <a:xfrm>
              <a:off x="2844900" y="2604350"/>
              <a:ext cx="42875" cy="19900"/>
            </a:xfrm>
            <a:custGeom>
              <a:rect b="b" l="l" r="r" t="t"/>
              <a:pathLst>
                <a:path extrusionOk="0" h="796" w="1715">
                  <a:moveTo>
                    <a:pt x="0" y="0"/>
                  </a:moveTo>
                  <a:lnTo>
                    <a:pt x="0" y="796"/>
                  </a:lnTo>
                  <a:lnTo>
                    <a:pt x="1714" y="796"/>
                  </a:lnTo>
                  <a:lnTo>
                    <a:pt x="17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2"/>
            <p:cNvSpPr/>
            <p:nvPr/>
          </p:nvSpPr>
          <p:spPr>
            <a:xfrm>
              <a:off x="2802125" y="2627150"/>
              <a:ext cx="42800" cy="20000"/>
            </a:xfrm>
            <a:custGeom>
              <a:rect b="b" l="l" r="r" t="t"/>
              <a:pathLst>
                <a:path extrusionOk="0" h="800" w="1712">
                  <a:moveTo>
                    <a:pt x="0" y="0"/>
                  </a:moveTo>
                  <a:lnTo>
                    <a:pt x="0" y="799"/>
                  </a:lnTo>
                  <a:lnTo>
                    <a:pt x="1711" y="799"/>
                  </a:lnTo>
                  <a:lnTo>
                    <a:pt x="17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2"/>
            <p:cNvSpPr/>
            <p:nvPr/>
          </p:nvSpPr>
          <p:spPr>
            <a:xfrm>
              <a:off x="2844900" y="2627150"/>
              <a:ext cx="42875" cy="20000"/>
            </a:xfrm>
            <a:custGeom>
              <a:rect b="b" l="l" r="r" t="t"/>
              <a:pathLst>
                <a:path extrusionOk="0" h="800" w="1715">
                  <a:moveTo>
                    <a:pt x="0" y="0"/>
                  </a:moveTo>
                  <a:lnTo>
                    <a:pt x="0" y="799"/>
                  </a:lnTo>
                  <a:lnTo>
                    <a:pt x="1714" y="799"/>
                  </a:lnTo>
                  <a:lnTo>
                    <a:pt x="17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2"/>
            <p:cNvSpPr/>
            <p:nvPr/>
          </p:nvSpPr>
          <p:spPr>
            <a:xfrm>
              <a:off x="2802125" y="2650100"/>
              <a:ext cx="42800" cy="20000"/>
            </a:xfrm>
            <a:custGeom>
              <a:rect b="b" l="l" r="r" t="t"/>
              <a:pathLst>
                <a:path extrusionOk="0" h="800" w="1712">
                  <a:moveTo>
                    <a:pt x="0" y="1"/>
                  </a:moveTo>
                  <a:lnTo>
                    <a:pt x="0" y="799"/>
                  </a:lnTo>
                  <a:lnTo>
                    <a:pt x="1711" y="799"/>
                  </a:lnTo>
                  <a:lnTo>
                    <a:pt x="17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2"/>
            <p:cNvSpPr/>
            <p:nvPr/>
          </p:nvSpPr>
          <p:spPr>
            <a:xfrm>
              <a:off x="2844900" y="2650100"/>
              <a:ext cx="42875" cy="20000"/>
            </a:xfrm>
            <a:custGeom>
              <a:rect b="b" l="l" r="r" t="t"/>
              <a:pathLst>
                <a:path extrusionOk="0" h="800" w="1715">
                  <a:moveTo>
                    <a:pt x="0" y="1"/>
                  </a:moveTo>
                  <a:lnTo>
                    <a:pt x="0" y="799"/>
                  </a:lnTo>
                  <a:lnTo>
                    <a:pt x="1714" y="799"/>
                  </a:lnTo>
                  <a:lnTo>
                    <a:pt x="17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2"/>
            <p:cNvSpPr/>
            <p:nvPr/>
          </p:nvSpPr>
          <p:spPr>
            <a:xfrm>
              <a:off x="2802125" y="2673075"/>
              <a:ext cx="42800" cy="19975"/>
            </a:xfrm>
            <a:custGeom>
              <a:rect b="b" l="l" r="r" t="t"/>
              <a:pathLst>
                <a:path extrusionOk="0" h="799" w="1712">
                  <a:moveTo>
                    <a:pt x="0" y="0"/>
                  </a:moveTo>
                  <a:lnTo>
                    <a:pt x="0" y="799"/>
                  </a:lnTo>
                  <a:lnTo>
                    <a:pt x="1711" y="799"/>
                  </a:lnTo>
                  <a:lnTo>
                    <a:pt x="17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2"/>
            <p:cNvSpPr/>
            <p:nvPr/>
          </p:nvSpPr>
          <p:spPr>
            <a:xfrm>
              <a:off x="2844900" y="2673075"/>
              <a:ext cx="42875" cy="19975"/>
            </a:xfrm>
            <a:custGeom>
              <a:rect b="b" l="l" r="r" t="t"/>
              <a:pathLst>
                <a:path extrusionOk="0" h="799" w="1715">
                  <a:moveTo>
                    <a:pt x="0" y="0"/>
                  </a:moveTo>
                  <a:lnTo>
                    <a:pt x="0" y="799"/>
                  </a:lnTo>
                  <a:lnTo>
                    <a:pt x="1714" y="799"/>
                  </a:lnTo>
                  <a:lnTo>
                    <a:pt x="17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2"/>
            <p:cNvSpPr/>
            <p:nvPr/>
          </p:nvSpPr>
          <p:spPr>
            <a:xfrm>
              <a:off x="2802125" y="2695950"/>
              <a:ext cx="42800" cy="20000"/>
            </a:xfrm>
            <a:custGeom>
              <a:rect b="b" l="l" r="r" t="t"/>
              <a:pathLst>
                <a:path extrusionOk="0" h="800" w="1712">
                  <a:moveTo>
                    <a:pt x="0" y="1"/>
                  </a:moveTo>
                  <a:lnTo>
                    <a:pt x="0" y="799"/>
                  </a:lnTo>
                  <a:lnTo>
                    <a:pt x="1711" y="799"/>
                  </a:lnTo>
                  <a:lnTo>
                    <a:pt x="17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2"/>
            <p:cNvSpPr/>
            <p:nvPr/>
          </p:nvSpPr>
          <p:spPr>
            <a:xfrm>
              <a:off x="2844900" y="2695950"/>
              <a:ext cx="42875" cy="20000"/>
            </a:xfrm>
            <a:custGeom>
              <a:rect b="b" l="l" r="r" t="t"/>
              <a:pathLst>
                <a:path extrusionOk="0" h="800" w="1715">
                  <a:moveTo>
                    <a:pt x="0" y="1"/>
                  </a:moveTo>
                  <a:lnTo>
                    <a:pt x="0" y="799"/>
                  </a:lnTo>
                  <a:lnTo>
                    <a:pt x="1714" y="799"/>
                  </a:lnTo>
                  <a:lnTo>
                    <a:pt x="17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2"/>
            <p:cNvSpPr/>
            <p:nvPr/>
          </p:nvSpPr>
          <p:spPr>
            <a:xfrm>
              <a:off x="2842750" y="2519950"/>
              <a:ext cx="4400" cy="24675"/>
            </a:xfrm>
            <a:custGeom>
              <a:rect b="b" l="l" r="r" t="t"/>
              <a:pathLst>
                <a:path extrusionOk="0" h="987" w="176">
                  <a:moveTo>
                    <a:pt x="0" y="0"/>
                  </a:moveTo>
                  <a:lnTo>
                    <a:pt x="0" y="986"/>
                  </a:lnTo>
                  <a:lnTo>
                    <a:pt x="175" y="986"/>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2"/>
            <p:cNvSpPr/>
            <p:nvPr/>
          </p:nvSpPr>
          <p:spPr>
            <a:xfrm>
              <a:off x="2832600" y="2530075"/>
              <a:ext cx="24675" cy="4325"/>
            </a:xfrm>
            <a:custGeom>
              <a:rect b="b" l="l" r="r" t="t"/>
              <a:pathLst>
                <a:path extrusionOk="0" h="173" w="987">
                  <a:moveTo>
                    <a:pt x="1" y="1"/>
                  </a:moveTo>
                  <a:lnTo>
                    <a:pt x="1" y="173"/>
                  </a:lnTo>
                  <a:lnTo>
                    <a:pt x="987" y="173"/>
                  </a:lnTo>
                  <a:lnTo>
                    <a:pt x="9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32"/>
          <p:cNvGrpSpPr/>
          <p:nvPr/>
        </p:nvGrpSpPr>
        <p:grpSpPr>
          <a:xfrm rot="455736">
            <a:off x="8189160" y="3739255"/>
            <a:ext cx="705102" cy="1077359"/>
            <a:chOff x="7425079" y="1535350"/>
            <a:chExt cx="1795775" cy="2743848"/>
          </a:xfrm>
        </p:grpSpPr>
        <p:sp>
          <p:nvSpPr>
            <p:cNvPr id="223" name="Google Shape;223;p32"/>
            <p:cNvSpPr/>
            <p:nvPr/>
          </p:nvSpPr>
          <p:spPr>
            <a:xfrm>
              <a:off x="7425625" y="1535350"/>
              <a:ext cx="1795229" cy="2743847"/>
            </a:xfrm>
            <a:custGeom>
              <a:rect b="b" l="l" r="r" t="t"/>
              <a:pathLst>
                <a:path extrusionOk="0" h="15359" w="10049">
                  <a:moveTo>
                    <a:pt x="4310" y="0"/>
                  </a:moveTo>
                  <a:lnTo>
                    <a:pt x="4310" y="5243"/>
                  </a:lnTo>
                  <a:lnTo>
                    <a:pt x="4313" y="5243"/>
                  </a:lnTo>
                  <a:cubicBezTo>
                    <a:pt x="578" y="6899"/>
                    <a:pt x="1" y="8457"/>
                    <a:pt x="1" y="8457"/>
                  </a:cubicBezTo>
                  <a:lnTo>
                    <a:pt x="4654" y="6389"/>
                  </a:lnTo>
                  <a:lnTo>
                    <a:pt x="4393" y="15359"/>
                  </a:lnTo>
                  <a:lnTo>
                    <a:pt x="5484" y="15359"/>
                  </a:lnTo>
                  <a:lnTo>
                    <a:pt x="5136" y="6405"/>
                  </a:lnTo>
                  <a:lnTo>
                    <a:pt x="5136" y="6405"/>
                  </a:lnTo>
                  <a:cubicBezTo>
                    <a:pt x="7458" y="7705"/>
                    <a:pt x="8906" y="7909"/>
                    <a:pt x="9587" y="7909"/>
                  </a:cubicBezTo>
                  <a:cubicBezTo>
                    <a:pt x="9898" y="7909"/>
                    <a:pt x="10048" y="7867"/>
                    <a:pt x="10048" y="7867"/>
                  </a:cubicBezTo>
                  <a:lnTo>
                    <a:pt x="5505" y="5243"/>
                  </a:lnTo>
                  <a:lnTo>
                    <a:pt x="5502" y="5243"/>
                  </a:lnTo>
                  <a:cubicBezTo>
                    <a:pt x="5502" y="1155"/>
                    <a:pt x="4310" y="0"/>
                    <a:pt x="431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2"/>
            <p:cNvSpPr/>
            <p:nvPr/>
          </p:nvSpPr>
          <p:spPr>
            <a:xfrm>
              <a:off x="8209700" y="2505943"/>
              <a:ext cx="88609" cy="1773255"/>
            </a:xfrm>
            <a:custGeom>
              <a:rect b="b" l="l" r="r" t="t"/>
              <a:pathLst>
                <a:path extrusionOk="0" h="9926" w="496">
                  <a:moveTo>
                    <a:pt x="495" y="1"/>
                  </a:moveTo>
                  <a:lnTo>
                    <a:pt x="286" y="225"/>
                  </a:lnTo>
                  <a:lnTo>
                    <a:pt x="1" y="9926"/>
                  </a:lnTo>
                  <a:lnTo>
                    <a:pt x="495" y="9926"/>
                  </a:lnTo>
                  <a:lnTo>
                    <a:pt x="49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2"/>
            <p:cNvSpPr/>
            <p:nvPr/>
          </p:nvSpPr>
          <p:spPr>
            <a:xfrm>
              <a:off x="8298130" y="2505943"/>
              <a:ext cx="107188" cy="1773255"/>
            </a:xfrm>
            <a:custGeom>
              <a:rect b="b" l="l" r="r" t="t"/>
              <a:pathLst>
                <a:path extrusionOk="0" h="9926" w="600">
                  <a:moveTo>
                    <a:pt x="0" y="1"/>
                  </a:moveTo>
                  <a:lnTo>
                    <a:pt x="0" y="9926"/>
                  </a:lnTo>
                  <a:lnTo>
                    <a:pt x="599" y="9926"/>
                  </a:lnTo>
                  <a:lnTo>
                    <a:pt x="221" y="225"/>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2"/>
            <p:cNvSpPr/>
            <p:nvPr/>
          </p:nvSpPr>
          <p:spPr>
            <a:xfrm>
              <a:off x="8194872" y="1535886"/>
              <a:ext cx="212591" cy="936827"/>
            </a:xfrm>
            <a:custGeom>
              <a:rect b="b" l="l" r="r" t="t"/>
              <a:pathLst>
                <a:path extrusionOk="0" h="5244" w="1190">
                  <a:moveTo>
                    <a:pt x="1" y="0"/>
                  </a:moveTo>
                  <a:lnTo>
                    <a:pt x="1" y="5244"/>
                  </a:lnTo>
                  <a:lnTo>
                    <a:pt x="1190" y="5244"/>
                  </a:lnTo>
                  <a:cubicBezTo>
                    <a:pt x="1190" y="1155"/>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2"/>
            <p:cNvSpPr/>
            <p:nvPr/>
          </p:nvSpPr>
          <p:spPr>
            <a:xfrm>
              <a:off x="8301882" y="2472536"/>
              <a:ext cx="917712" cy="476453"/>
            </a:xfrm>
            <a:custGeom>
              <a:rect b="b" l="l" r="r" t="t"/>
              <a:pathLst>
                <a:path extrusionOk="0" h="2667" w="5137">
                  <a:moveTo>
                    <a:pt x="594" y="1"/>
                  </a:moveTo>
                  <a:lnTo>
                    <a:pt x="1" y="1033"/>
                  </a:lnTo>
                  <a:cubicBezTo>
                    <a:pt x="2451" y="2449"/>
                    <a:pt x="3970" y="2667"/>
                    <a:pt x="4673" y="2667"/>
                  </a:cubicBezTo>
                  <a:cubicBezTo>
                    <a:pt x="4985" y="2667"/>
                    <a:pt x="5137" y="2624"/>
                    <a:pt x="5137" y="2624"/>
                  </a:cubicBezTo>
                  <a:lnTo>
                    <a:pt x="5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2"/>
            <p:cNvSpPr/>
            <p:nvPr/>
          </p:nvSpPr>
          <p:spPr>
            <a:xfrm>
              <a:off x="7425615" y="2472000"/>
              <a:ext cx="876981" cy="574709"/>
            </a:xfrm>
            <a:custGeom>
              <a:rect b="b" l="l" r="r" t="t"/>
              <a:pathLst>
                <a:path extrusionOk="0" h="3217" w="4909">
                  <a:moveTo>
                    <a:pt x="4313" y="0"/>
                  </a:moveTo>
                  <a:cubicBezTo>
                    <a:pt x="578" y="1659"/>
                    <a:pt x="0" y="3217"/>
                    <a:pt x="0" y="3217"/>
                  </a:cubicBezTo>
                  <a:lnTo>
                    <a:pt x="4909" y="1036"/>
                  </a:lnTo>
                  <a:lnTo>
                    <a:pt x="43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2"/>
            <p:cNvSpPr/>
            <p:nvPr/>
          </p:nvSpPr>
          <p:spPr>
            <a:xfrm>
              <a:off x="8195408" y="2472536"/>
              <a:ext cx="212591" cy="184543"/>
            </a:xfrm>
            <a:custGeom>
              <a:rect b="b" l="l" r="r" t="t"/>
              <a:pathLst>
                <a:path extrusionOk="0" h="1033" w="1190">
                  <a:moveTo>
                    <a:pt x="1" y="1"/>
                  </a:moveTo>
                  <a:lnTo>
                    <a:pt x="600" y="1033"/>
                  </a:lnTo>
                  <a:lnTo>
                    <a:pt x="11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2"/>
            <p:cNvSpPr/>
            <p:nvPr/>
          </p:nvSpPr>
          <p:spPr>
            <a:xfrm>
              <a:off x="7425079" y="2533455"/>
              <a:ext cx="876981" cy="513254"/>
            </a:xfrm>
            <a:custGeom>
              <a:rect b="b" l="l" r="r" t="t"/>
              <a:pathLst>
                <a:path extrusionOk="0" h="2873" w="4909">
                  <a:moveTo>
                    <a:pt x="4903" y="1"/>
                  </a:moveTo>
                  <a:cubicBezTo>
                    <a:pt x="1938" y="1248"/>
                    <a:pt x="0" y="2873"/>
                    <a:pt x="0" y="2873"/>
                  </a:cubicBezTo>
                  <a:lnTo>
                    <a:pt x="4909" y="692"/>
                  </a:lnTo>
                  <a:lnTo>
                    <a:pt x="490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2"/>
            <p:cNvSpPr/>
            <p:nvPr/>
          </p:nvSpPr>
          <p:spPr>
            <a:xfrm>
              <a:off x="8194872" y="1535350"/>
              <a:ext cx="179719" cy="998282"/>
            </a:xfrm>
            <a:custGeom>
              <a:rect b="b" l="l" r="r" t="t"/>
              <a:pathLst>
                <a:path extrusionOk="0" h="5588" w="1006">
                  <a:moveTo>
                    <a:pt x="1" y="0"/>
                  </a:moveTo>
                  <a:lnTo>
                    <a:pt x="4" y="5243"/>
                  </a:lnTo>
                  <a:lnTo>
                    <a:pt x="603" y="5588"/>
                  </a:lnTo>
                  <a:cubicBezTo>
                    <a:pt x="1005" y="2396"/>
                    <a:pt x="1" y="3"/>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2"/>
            <p:cNvSpPr/>
            <p:nvPr/>
          </p:nvSpPr>
          <p:spPr>
            <a:xfrm>
              <a:off x="8302418" y="2472000"/>
              <a:ext cx="917712" cy="468771"/>
            </a:xfrm>
            <a:custGeom>
              <a:rect b="b" l="l" r="r" t="t"/>
              <a:pathLst>
                <a:path extrusionOk="0" h="2624" w="5137">
                  <a:moveTo>
                    <a:pt x="578" y="0"/>
                  </a:moveTo>
                  <a:lnTo>
                    <a:pt x="1" y="378"/>
                  </a:lnTo>
                  <a:cubicBezTo>
                    <a:pt x="2643" y="2209"/>
                    <a:pt x="5134" y="2624"/>
                    <a:pt x="5137" y="2624"/>
                  </a:cubicBezTo>
                  <a:lnTo>
                    <a:pt x="57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2"/>
            <p:cNvSpPr/>
            <p:nvPr/>
          </p:nvSpPr>
          <p:spPr>
            <a:xfrm>
              <a:off x="8258649" y="2490579"/>
              <a:ext cx="85215" cy="85394"/>
            </a:xfrm>
            <a:custGeom>
              <a:rect b="b" l="l" r="r" t="t"/>
              <a:pathLst>
                <a:path extrusionOk="0" h="478" w="477">
                  <a:moveTo>
                    <a:pt x="237" y="1"/>
                  </a:moveTo>
                  <a:cubicBezTo>
                    <a:pt x="105" y="1"/>
                    <a:pt x="0" y="108"/>
                    <a:pt x="0" y="241"/>
                  </a:cubicBezTo>
                  <a:cubicBezTo>
                    <a:pt x="0" y="370"/>
                    <a:pt x="105" y="477"/>
                    <a:pt x="237" y="477"/>
                  </a:cubicBezTo>
                  <a:cubicBezTo>
                    <a:pt x="369" y="477"/>
                    <a:pt x="476" y="370"/>
                    <a:pt x="476" y="241"/>
                  </a:cubicBezTo>
                  <a:cubicBezTo>
                    <a:pt x="476" y="108"/>
                    <a:pt x="369" y="1"/>
                    <a:pt x="2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32"/>
          <p:cNvGrpSpPr/>
          <p:nvPr/>
        </p:nvGrpSpPr>
        <p:grpSpPr>
          <a:xfrm rot="-358515">
            <a:off x="209556" y="3521316"/>
            <a:ext cx="580006" cy="1078680"/>
            <a:chOff x="155093" y="1497363"/>
            <a:chExt cx="673109" cy="1251832"/>
          </a:xfrm>
        </p:grpSpPr>
        <p:sp>
          <p:nvSpPr>
            <p:cNvPr id="235" name="Google Shape;235;p32"/>
            <p:cNvSpPr/>
            <p:nvPr/>
          </p:nvSpPr>
          <p:spPr>
            <a:xfrm>
              <a:off x="158225" y="1497598"/>
              <a:ext cx="664876" cy="1251597"/>
            </a:xfrm>
            <a:custGeom>
              <a:rect b="b" l="l" r="r" t="t"/>
              <a:pathLst>
                <a:path extrusionOk="0" h="15950" w="8473">
                  <a:moveTo>
                    <a:pt x="4550" y="1"/>
                  </a:moveTo>
                  <a:cubicBezTo>
                    <a:pt x="4258" y="422"/>
                    <a:pt x="4037" y="800"/>
                    <a:pt x="3874" y="1150"/>
                  </a:cubicBezTo>
                  <a:cubicBezTo>
                    <a:pt x="3392" y="846"/>
                    <a:pt x="2900" y="640"/>
                    <a:pt x="2611" y="569"/>
                  </a:cubicBezTo>
                  <a:lnTo>
                    <a:pt x="2611" y="569"/>
                  </a:lnTo>
                  <a:cubicBezTo>
                    <a:pt x="2611" y="4071"/>
                    <a:pt x="3975" y="4369"/>
                    <a:pt x="4414" y="4375"/>
                  </a:cubicBezTo>
                  <a:lnTo>
                    <a:pt x="4414" y="9287"/>
                  </a:lnTo>
                  <a:lnTo>
                    <a:pt x="4414" y="9781"/>
                  </a:lnTo>
                  <a:cubicBezTo>
                    <a:pt x="4236" y="9563"/>
                    <a:pt x="3969" y="9422"/>
                    <a:pt x="3677" y="9422"/>
                  </a:cubicBezTo>
                  <a:cubicBezTo>
                    <a:pt x="3263" y="9422"/>
                    <a:pt x="2925" y="9041"/>
                    <a:pt x="2925" y="8577"/>
                  </a:cubicBezTo>
                  <a:lnTo>
                    <a:pt x="2925" y="7938"/>
                  </a:lnTo>
                  <a:cubicBezTo>
                    <a:pt x="2980" y="7837"/>
                    <a:pt x="3653" y="6562"/>
                    <a:pt x="2922" y="5717"/>
                  </a:cubicBezTo>
                  <a:cubicBezTo>
                    <a:pt x="2163" y="4842"/>
                    <a:pt x="937" y="4083"/>
                    <a:pt x="937" y="4083"/>
                  </a:cubicBezTo>
                  <a:lnTo>
                    <a:pt x="937" y="4083"/>
                  </a:lnTo>
                  <a:cubicBezTo>
                    <a:pt x="937" y="4083"/>
                    <a:pt x="1" y="7739"/>
                    <a:pt x="2688" y="7932"/>
                  </a:cubicBezTo>
                  <a:lnTo>
                    <a:pt x="2688" y="8568"/>
                  </a:lnTo>
                  <a:cubicBezTo>
                    <a:pt x="2688" y="9167"/>
                    <a:pt x="3134" y="9655"/>
                    <a:pt x="3683" y="9655"/>
                  </a:cubicBezTo>
                  <a:cubicBezTo>
                    <a:pt x="4049" y="9655"/>
                    <a:pt x="4350" y="9947"/>
                    <a:pt x="4421" y="10334"/>
                  </a:cubicBezTo>
                  <a:lnTo>
                    <a:pt x="4421" y="10749"/>
                  </a:lnTo>
                  <a:lnTo>
                    <a:pt x="4421" y="11314"/>
                  </a:lnTo>
                  <a:lnTo>
                    <a:pt x="1026" y="11314"/>
                  </a:lnTo>
                  <a:lnTo>
                    <a:pt x="1026" y="12300"/>
                  </a:lnTo>
                  <a:lnTo>
                    <a:pt x="1429" y="12300"/>
                  </a:lnTo>
                  <a:lnTo>
                    <a:pt x="1536" y="12727"/>
                  </a:lnTo>
                  <a:lnTo>
                    <a:pt x="2335" y="15949"/>
                  </a:lnTo>
                  <a:lnTo>
                    <a:pt x="6774" y="15949"/>
                  </a:lnTo>
                  <a:lnTo>
                    <a:pt x="7640" y="12494"/>
                  </a:lnTo>
                  <a:lnTo>
                    <a:pt x="7692" y="12300"/>
                  </a:lnTo>
                  <a:lnTo>
                    <a:pt x="8070" y="12300"/>
                  </a:lnTo>
                  <a:lnTo>
                    <a:pt x="8070" y="11314"/>
                  </a:lnTo>
                  <a:lnTo>
                    <a:pt x="4688" y="11314"/>
                  </a:lnTo>
                  <a:lnTo>
                    <a:pt x="4688" y="10749"/>
                  </a:lnTo>
                  <a:lnTo>
                    <a:pt x="4688" y="9284"/>
                  </a:lnTo>
                  <a:cubicBezTo>
                    <a:pt x="4688" y="8761"/>
                    <a:pt x="5109" y="8334"/>
                    <a:pt x="5625" y="8334"/>
                  </a:cubicBezTo>
                  <a:cubicBezTo>
                    <a:pt x="6291" y="8334"/>
                    <a:pt x="6832" y="7788"/>
                    <a:pt x="6832" y="7112"/>
                  </a:cubicBezTo>
                  <a:lnTo>
                    <a:pt x="6832" y="6989"/>
                  </a:lnTo>
                  <a:cubicBezTo>
                    <a:pt x="8472" y="6789"/>
                    <a:pt x="7879" y="4492"/>
                    <a:pt x="7879" y="4492"/>
                  </a:cubicBezTo>
                  <a:lnTo>
                    <a:pt x="7879" y="4492"/>
                  </a:lnTo>
                  <a:cubicBezTo>
                    <a:pt x="7879" y="4492"/>
                    <a:pt x="7081" y="4986"/>
                    <a:pt x="6586" y="5558"/>
                  </a:cubicBezTo>
                  <a:cubicBezTo>
                    <a:pt x="6159" y="6049"/>
                    <a:pt x="6466" y="6768"/>
                    <a:pt x="6559" y="6958"/>
                  </a:cubicBezTo>
                  <a:lnTo>
                    <a:pt x="6559" y="7118"/>
                  </a:lnTo>
                  <a:cubicBezTo>
                    <a:pt x="6559" y="7640"/>
                    <a:pt x="6141" y="8064"/>
                    <a:pt x="5622" y="8064"/>
                  </a:cubicBezTo>
                  <a:cubicBezTo>
                    <a:pt x="5247" y="8064"/>
                    <a:pt x="4909" y="8242"/>
                    <a:pt x="4685" y="8516"/>
                  </a:cubicBezTo>
                  <a:lnTo>
                    <a:pt x="4685" y="4369"/>
                  </a:lnTo>
                  <a:cubicBezTo>
                    <a:pt x="5164" y="4341"/>
                    <a:pt x="6442" y="3957"/>
                    <a:pt x="6442" y="566"/>
                  </a:cubicBezTo>
                  <a:lnTo>
                    <a:pt x="6442" y="566"/>
                  </a:lnTo>
                  <a:cubicBezTo>
                    <a:pt x="6175" y="631"/>
                    <a:pt x="5729" y="815"/>
                    <a:pt x="5275" y="1088"/>
                  </a:cubicBezTo>
                  <a:cubicBezTo>
                    <a:pt x="5103" y="753"/>
                    <a:pt x="4866" y="394"/>
                    <a:pt x="4550"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2"/>
            <p:cNvSpPr/>
            <p:nvPr/>
          </p:nvSpPr>
          <p:spPr>
            <a:xfrm>
              <a:off x="328667" y="1497363"/>
              <a:ext cx="387406" cy="342365"/>
            </a:xfrm>
            <a:custGeom>
              <a:rect b="b" l="l" r="r" t="t"/>
              <a:pathLst>
                <a:path extrusionOk="0" h="4363" w="4937">
                  <a:moveTo>
                    <a:pt x="2393" y="1"/>
                  </a:moveTo>
                  <a:cubicBezTo>
                    <a:pt x="0" y="3423"/>
                    <a:pt x="2393" y="4363"/>
                    <a:pt x="2393" y="4363"/>
                  </a:cubicBezTo>
                  <a:cubicBezTo>
                    <a:pt x="2393" y="4363"/>
                    <a:pt x="4937" y="3149"/>
                    <a:pt x="2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2"/>
            <p:cNvSpPr/>
            <p:nvPr/>
          </p:nvSpPr>
          <p:spPr>
            <a:xfrm>
              <a:off x="505614" y="1943302"/>
              <a:ext cx="189505" cy="485494"/>
            </a:xfrm>
            <a:custGeom>
              <a:rect b="b" l="l" r="r" t="t"/>
              <a:pathLst>
                <a:path extrusionOk="0" h="6187" w="2415">
                  <a:moveTo>
                    <a:pt x="2144" y="1"/>
                  </a:moveTo>
                  <a:lnTo>
                    <a:pt x="2144" y="1432"/>
                  </a:lnTo>
                  <a:cubicBezTo>
                    <a:pt x="2144" y="1954"/>
                    <a:pt x="1720" y="2381"/>
                    <a:pt x="1207" y="2381"/>
                  </a:cubicBezTo>
                  <a:cubicBezTo>
                    <a:pt x="541" y="2381"/>
                    <a:pt x="0" y="2931"/>
                    <a:pt x="0" y="3604"/>
                  </a:cubicBezTo>
                  <a:lnTo>
                    <a:pt x="0" y="6187"/>
                  </a:lnTo>
                  <a:lnTo>
                    <a:pt x="273" y="6187"/>
                  </a:lnTo>
                  <a:lnTo>
                    <a:pt x="273" y="3604"/>
                  </a:lnTo>
                  <a:cubicBezTo>
                    <a:pt x="273" y="3081"/>
                    <a:pt x="694" y="2654"/>
                    <a:pt x="1210" y="2654"/>
                  </a:cubicBezTo>
                  <a:cubicBezTo>
                    <a:pt x="1874" y="2654"/>
                    <a:pt x="2414" y="2105"/>
                    <a:pt x="2414" y="1432"/>
                  </a:cubicBezTo>
                  <a:lnTo>
                    <a:pt x="24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2"/>
            <p:cNvSpPr/>
            <p:nvPr/>
          </p:nvSpPr>
          <p:spPr>
            <a:xfrm>
              <a:off x="505850" y="1751680"/>
              <a:ext cx="21501" cy="589388"/>
            </a:xfrm>
            <a:custGeom>
              <a:rect b="b" l="l" r="r" t="t"/>
              <a:pathLst>
                <a:path extrusionOk="0" h="7511" w="274">
                  <a:moveTo>
                    <a:pt x="0" y="0"/>
                  </a:moveTo>
                  <a:lnTo>
                    <a:pt x="0" y="7511"/>
                  </a:lnTo>
                  <a:lnTo>
                    <a:pt x="274" y="7511"/>
                  </a:lnTo>
                  <a:lnTo>
                    <a:pt x="2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2"/>
            <p:cNvSpPr/>
            <p:nvPr/>
          </p:nvSpPr>
          <p:spPr>
            <a:xfrm>
              <a:off x="636971" y="1849531"/>
              <a:ext cx="191231" cy="197509"/>
            </a:xfrm>
            <a:custGeom>
              <a:rect b="b" l="l" r="r" t="t"/>
              <a:pathLst>
                <a:path extrusionOk="0" h="2517" w="2437">
                  <a:moveTo>
                    <a:pt x="1791" y="1"/>
                  </a:moveTo>
                  <a:cubicBezTo>
                    <a:pt x="1791" y="1"/>
                    <a:pt x="992" y="498"/>
                    <a:pt x="495" y="1070"/>
                  </a:cubicBezTo>
                  <a:cubicBezTo>
                    <a:pt x="0" y="1638"/>
                    <a:pt x="495" y="2516"/>
                    <a:pt x="495" y="2516"/>
                  </a:cubicBezTo>
                  <a:cubicBezTo>
                    <a:pt x="498" y="2516"/>
                    <a:pt x="502" y="2516"/>
                    <a:pt x="505" y="2516"/>
                  </a:cubicBezTo>
                  <a:cubicBezTo>
                    <a:pt x="2437" y="2516"/>
                    <a:pt x="1791" y="1"/>
                    <a:pt x="1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2"/>
            <p:cNvSpPr/>
            <p:nvPr/>
          </p:nvSpPr>
          <p:spPr>
            <a:xfrm>
              <a:off x="370098" y="2003330"/>
              <a:ext cx="156077" cy="514449"/>
            </a:xfrm>
            <a:custGeom>
              <a:rect b="b" l="l" r="r" t="t"/>
              <a:pathLst>
                <a:path extrusionOk="0" h="6556" w="1989">
                  <a:moveTo>
                    <a:pt x="1" y="0"/>
                  </a:moveTo>
                  <a:lnTo>
                    <a:pt x="1" y="2126"/>
                  </a:lnTo>
                  <a:cubicBezTo>
                    <a:pt x="1" y="2725"/>
                    <a:pt x="446" y="3213"/>
                    <a:pt x="993" y="3213"/>
                  </a:cubicBezTo>
                  <a:cubicBezTo>
                    <a:pt x="1408" y="3213"/>
                    <a:pt x="1746" y="3594"/>
                    <a:pt x="1746" y="4058"/>
                  </a:cubicBezTo>
                  <a:lnTo>
                    <a:pt x="1746" y="6555"/>
                  </a:lnTo>
                  <a:lnTo>
                    <a:pt x="1988" y="6555"/>
                  </a:lnTo>
                  <a:lnTo>
                    <a:pt x="1988" y="4058"/>
                  </a:lnTo>
                  <a:cubicBezTo>
                    <a:pt x="1988" y="3459"/>
                    <a:pt x="1543" y="2971"/>
                    <a:pt x="993" y="2971"/>
                  </a:cubicBezTo>
                  <a:cubicBezTo>
                    <a:pt x="578" y="2971"/>
                    <a:pt x="240" y="2593"/>
                    <a:pt x="240" y="2126"/>
                  </a:cubicBezTo>
                  <a:lnTo>
                    <a:pt x="24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2"/>
            <p:cNvSpPr/>
            <p:nvPr/>
          </p:nvSpPr>
          <p:spPr>
            <a:xfrm>
              <a:off x="155093" y="1817751"/>
              <a:ext cx="293478" cy="302816"/>
            </a:xfrm>
            <a:custGeom>
              <a:rect b="b" l="l" r="r" t="t"/>
              <a:pathLst>
                <a:path extrusionOk="0" h="3859" w="3740">
                  <a:moveTo>
                    <a:pt x="993" y="0"/>
                  </a:moveTo>
                  <a:lnTo>
                    <a:pt x="993" y="0"/>
                  </a:lnTo>
                  <a:cubicBezTo>
                    <a:pt x="993" y="0"/>
                    <a:pt x="1" y="3858"/>
                    <a:pt x="2963" y="3858"/>
                  </a:cubicBezTo>
                  <a:cubicBezTo>
                    <a:pt x="2968" y="3858"/>
                    <a:pt x="2973" y="3858"/>
                    <a:pt x="2977" y="3858"/>
                  </a:cubicBezTo>
                  <a:cubicBezTo>
                    <a:pt x="2977" y="3858"/>
                    <a:pt x="3739" y="2510"/>
                    <a:pt x="2977" y="1634"/>
                  </a:cubicBezTo>
                  <a:cubicBezTo>
                    <a:pt x="2219" y="759"/>
                    <a:pt x="993" y="0"/>
                    <a:pt x="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2"/>
            <p:cNvSpPr/>
            <p:nvPr/>
          </p:nvSpPr>
          <p:spPr>
            <a:xfrm>
              <a:off x="364370" y="1541776"/>
              <a:ext cx="328318" cy="298657"/>
            </a:xfrm>
            <a:custGeom>
              <a:rect b="b" l="l" r="r" t="t"/>
              <a:pathLst>
                <a:path extrusionOk="0" h="3806" w="4184">
                  <a:moveTo>
                    <a:pt x="0" y="0"/>
                  </a:moveTo>
                  <a:cubicBezTo>
                    <a:pt x="0" y="3535"/>
                    <a:pt x="1390" y="3806"/>
                    <a:pt x="1816" y="3806"/>
                  </a:cubicBezTo>
                  <a:cubicBezTo>
                    <a:pt x="1893" y="3806"/>
                    <a:pt x="1938" y="3797"/>
                    <a:pt x="1938" y="3797"/>
                  </a:cubicBezTo>
                  <a:cubicBezTo>
                    <a:pt x="4184" y="2012"/>
                    <a:pt x="971" y="233"/>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2"/>
            <p:cNvSpPr/>
            <p:nvPr/>
          </p:nvSpPr>
          <p:spPr>
            <a:xfrm>
              <a:off x="336827" y="1541776"/>
              <a:ext cx="328632" cy="298657"/>
            </a:xfrm>
            <a:custGeom>
              <a:rect b="b" l="l" r="r" t="t"/>
              <a:pathLst>
                <a:path extrusionOk="0" h="3806" w="4188">
                  <a:moveTo>
                    <a:pt x="4188" y="0"/>
                  </a:moveTo>
                  <a:lnTo>
                    <a:pt x="4188" y="0"/>
                  </a:lnTo>
                  <a:cubicBezTo>
                    <a:pt x="3214" y="233"/>
                    <a:pt x="1" y="2012"/>
                    <a:pt x="2246" y="3797"/>
                  </a:cubicBezTo>
                  <a:cubicBezTo>
                    <a:pt x="2246" y="3797"/>
                    <a:pt x="2292" y="3806"/>
                    <a:pt x="2369" y="3806"/>
                  </a:cubicBezTo>
                  <a:cubicBezTo>
                    <a:pt x="2796" y="3806"/>
                    <a:pt x="4188" y="3535"/>
                    <a:pt x="4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2"/>
            <p:cNvSpPr/>
            <p:nvPr/>
          </p:nvSpPr>
          <p:spPr>
            <a:xfrm>
              <a:off x="155172" y="1817751"/>
              <a:ext cx="233605" cy="302816"/>
            </a:xfrm>
            <a:custGeom>
              <a:rect b="b" l="l" r="r" t="t"/>
              <a:pathLst>
                <a:path extrusionOk="0" h="3859" w="2977">
                  <a:moveTo>
                    <a:pt x="992" y="0"/>
                  </a:moveTo>
                  <a:cubicBezTo>
                    <a:pt x="992" y="0"/>
                    <a:pt x="0" y="3858"/>
                    <a:pt x="2962" y="3858"/>
                  </a:cubicBezTo>
                  <a:cubicBezTo>
                    <a:pt x="2967" y="3858"/>
                    <a:pt x="2972" y="3858"/>
                    <a:pt x="2976" y="3858"/>
                  </a:cubicBezTo>
                  <a:lnTo>
                    <a:pt x="9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2"/>
            <p:cNvSpPr/>
            <p:nvPr/>
          </p:nvSpPr>
          <p:spPr>
            <a:xfrm>
              <a:off x="675735" y="1849531"/>
              <a:ext cx="152467" cy="197509"/>
            </a:xfrm>
            <a:custGeom>
              <a:rect b="b" l="l" r="r" t="t"/>
              <a:pathLst>
                <a:path extrusionOk="0" h="2517" w="1943">
                  <a:moveTo>
                    <a:pt x="1297" y="1"/>
                  </a:moveTo>
                  <a:lnTo>
                    <a:pt x="1" y="2516"/>
                  </a:lnTo>
                  <a:cubicBezTo>
                    <a:pt x="4" y="2516"/>
                    <a:pt x="8" y="2516"/>
                    <a:pt x="11" y="2516"/>
                  </a:cubicBezTo>
                  <a:cubicBezTo>
                    <a:pt x="1943" y="2516"/>
                    <a:pt x="1297" y="1"/>
                    <a:pt x="1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2"/>
            <p:cNvSpPr/>
            <p:nvPr/>
          </p:nvSpPr>
          <p:spPr>
            <a:xfrm>
              <a:off x="265264" y="2438362"/>
              <a:ext cx="146425" cy="310349"/>
            </a:xfrm>
            <a:custGeom>
              <a:rect b="b" l="l" r="r" t="t"/>
              <a:pathLst>
                <a:path extrusionOk="0" h="3955" w="1866">
                  <a:moveTo>
                    <a:pt x="1" y="1"/>
                  </a:moveTo>
                  <a:lnTo>
                    <a:pt x="984" y="3954"/>
                  </a:lnTo>
                  <a:lnTo>
                    <a:pt x="1865" y="3954"/>
                  </a:lnTo>
                  <a:lnTo>
                    <a:pt x="18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2"/>
            <p:cNvSpPr/>
            <p:nvPr/>
          </p:nvSpPr>
          <p:spPr>
            <a:xfrm>
              <a:off x="621277" y="2438362"/>
              <a:ext cx="147367" cy="310349"/>
            </a:xfrm>
            <a:custGeom>
              <a:rect b="b" l="l" r="r" t="t"/>
              <a:pathLst>
                <a:path extrusionOk="0" h="3955" w="1878">
                  <a:moveTo>
                    <a:pt x="1" y="1"/>
                  </a:moveTo>
                  <a:lnTo>
                    <a:pt x="1" y="3954"/>
                  </a:lnTo>
                  <a:lnTo>
                    <a:pt x="885" y="3954"/>
                  </a:lnTo>
                  <a:lnTo>
                    <a:pt x="18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2"/>
            <p:cNvSpPr/>
            <p:nvPr/>
          </p:nvSpPr>
          <p:spPr>
            <a:xfrm>
              <a:off x="364370" y="2438362"/>
              <a:ext cx="152153" cy="310349"/>
            </a:xfrm>
            <a:custGeom>
              <a:rect b="b" l="l" r="r" t="t"/>
              <a:pathLst>
                <a:path extrusionOk="0" h="3955" w="1939">
                  <a:moveTo>
                    <a:pt x="0" y="1"/>
                  </a:moveTo>
                  <a:lnTo>
                    <a:pt x="157" y="3954"/>
                  </a:lnTo>
                  <a:lnTo>
                    <a:pt x="1938" y="3954"/>
                  </a:lnTo>
                  <a:lnTo>
                    <a:pt x="19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2"/>
            <p:cNvSpPr/>
            <p:nvPr/>
          </p:nvSpPr>
          <p:spPr>
            <a:xfrm>
              <a:off x="516443" y="2438362"/>
              <a:ext cx="150976" cy="310349"/>
            </a:xfrm>
            <a:custGeom>
              <a:rect b="b" l="l" r="r" t="t"/>
              <a:pathLst>
                <a:path extrusionOk="0" h="3955" w="1924">
                  <a:moveTo>
                    <a:pt x="0" y="1"/>
                  </a:moveTo>
                  <a:lnTo>
                    <a:pt x="0" y="3954"/>
                  </a:lnTo>
                  <a:lnTo>
                    <a:pt x="1782" y="3954"/>
                  </a:lnTo>
                  <a:lnTo>
                    <a:pt x="19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2"/>
            <p:cNvSpPr/>
            <p:nvPr/>
          </p:nvSpPr>
          <p:spPr>
            <a:xfrm>
              <a:off x="239447" y="2385082"/>
              <a:ext cx="126415" cy="77528"/>
            </a:xfrm>
            <a:custGeom>
              <a:rect b="b" l="l" r="r" t="t"/>
              <a:pathLst>
                <a:path extrusionOk="0" h="988" w="1611">
                  <a:moveTo>
                    <a:pt x="1" y="1"/>
                  </a:moveTo>
                  <a:lnTo>
                    <a:pt x="1" y="987"/>
                  </a:lnTo>
                  <a:lnTo>
                    <a:pt x="1611" y="987"/>
                  </a:lnTo>
                  <a:lnTo>
                    <a:pt x="161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2"/>
            <p:cNvSpPr/>
            <p:nvPr/>
          </p:nvSpPr>
          <p:spPr>
            <a:xfrm>
              <a:off x="662709" y="2385082"/>
              <a:ext cx="129789" cy="77528"/>
            </a:xfrm>
            <a:custGeom>
              <a:rect b="b" l="l" r="r" t="t"/>
              <a:pathLst>
                <a:path extrusionOk="0" h="988" w="1654">
                  <a:moveTo>
                    <a:pt x="1" y="1"/>
                  </a:moveTo>
                  <a:lnTo>
                    <a:pt x="1" y="987"/>
                  </a:lnTo>
                  <a:lnTo>
                    <a:pt x="1653" y="987"/>
                  </a:lnTo>
                  <a:lnTo>
                    <a:pt x="16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2"/>
            <p:cNvSpPr/>
            <p:nvPr/>
          </p:nvSpPr>
          <p:spPr>
            <a:xfrm>
              <a:off x="364370" y="2385082"/>
              <a:ext cx="152153" cy="77528"/>
            </a:xfrm>
            <a:custGeom>
              <a:rect b="b" l="l" r="r" t="t"/>
              <a:pathLst>
                <a:path extrusionOk="0" h="988" w="1939">
                  <a:moveTo>
                    <a:pt x="0" y="1"/>
                  </a:moveTo>
                  <a:lnTo>
                    <a:pt x="0" y="987"/>
                  </a:lnTo>
                  <a:lnTo>
                    <a:pt x="1938" y="987"/>
                  </a:lnTo>
                  <a:lnTo>
                    <a:pt x="19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2"/>
            <p:cNvSpPr/>
            <p:nvPr/>
          </p:nvSpPr>
          <p:spPr>
            <a:xfrm>
              <a:off x="516443" y="2385082"/>
              <a:ext cx="150976" cy="77528"/>
            </a:xfrm>
            <a:custGeom>
              <a:rect b="b" l="l" r="r" t="t"/>
              <a:pathLst>
                <a:path extrusionOk="0" h="988" w="1924">
                  <a:moveTo>
                    <a:pt x="0" y="1"/>
                  </a:moveTo>
                  <a:lnTo>
                    <a:pt x="0" y="987"/>
                  </a:lnTo>
                  <a:lnTo>
                    <a:pt x="1923" y="987"/>
                  </a:lnTo>
                  <a:lnTo>
                    <a:pt x="192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2"/>
            <p:cNvSpPr/>
            <p:nvPr/>
          </p:nvSpPr>
          <p:spPr>
            <a:xfrm>
              <a:off x="271306" y="2462531"/>
              <a:ext cx="491301" cy="33507"/>
            </a:xfrm>
            <a:custGeom>
              <a:rect b="b" l="l" r="r" t="t"/>
              <a:pathLst>
                <a:path extrusionOk="0" h="427" w="6261">
                  <a:moveTo>
                    <a:pt x="0" y="0"/>
                  </a:moveTo>
                  <a:lnTo>
                    <a:pt x="108" y="427"/>
                  </a:lnTo>
                  <a:lnTo>
                    <a:pt x="6153" y="427"/>
                  </a:lnTo>
                  <a:lnTo>
                    <a:pt x="62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2"/>
            <p:cNvSpPr/>
            <p:nvPr/>
          </p:nvSpPr>
          <p:spPr>
            <a:xfrm>
              <a:off x="336827" y="1541776"/>
              <a:ext cx="328632" cy="298657"/>
            </a:xfrm>
            <a:custGeom>
              <a:rect b="b" l="l" r="r" t="t"/>
              <a:pathLst>
                <a:path extrusionOk="0" h="3806" w="4188">
                  <a:moveTo>
                    <a:pt x="4188" y="0"/>
                  </a:moveTo>
                  <a:lnTo>
                    <a:pt x="4188" y="0"/>
                  </a:lnTo>
                  <a:cubicBezTo>
                    <a:pt x="3214" y="233"/>
                    <a:pt x="1" y="2012"/>
                    <a:pt x="2246" y="3797"/>
                  </a:cubicBezTo>
                  <a:cubicBezTo>
                    <a:pt x="2246" y="3797"/>
                    <a:pt x="2292" y="3806"/>
                    <a:pt x="2369" y="3806"/>
                  </a:cubicBezTo>
                  <a:cubicBezTo>
                    <a:pt x="2796" y="3806"/>
                    <a:pt x="4188" y="3535"/>
                    <a:pt x="4188" y="0"/>
                  </a:cubicBezTo>
                  <a:close/>
                </a:path>
              </a:pathLst>
            </a:custGeom>
            <a:solidFill>
              <a:srgbClr val="FF9200">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32"/>
          <p:cNvGrpSpPr/>
          <p:nvPr/>
        </p:nvGrpSpPr>
        <p:grpSpPr>
          <a:xfrm rot="623295">
            <a:off x="184685" y="281341"/>
            <a:ext cx="764908" cy="764723"/>
            <a:chOff x="-13250" y="2940250"/>
            <a:chExt cx="995857" cy="995617"/>
          </a:xfrm>
        </p:grpSpPr>
        <p:sp>
          <p:nvSpPr>
            <p:cNvPr id="257" name="Google Shape;257;p32"/>
            <p:cNvSpPr/>
            <p:nvPr/>
          </p:nvSpPr>
          <p:spPr>
            <a:xfrm>
              <a:off x="-13250" y="2940250"/>
              <a:ext cx="995857" cy="995617"/>
            </a:xfrm>
            <a:custGeom>
              <a:rect b="b" l="l" r="r" t="t"/>
              <a:pathLst>
                <a:path extrusionOk="0" h="12432" w="12435">
                  <a:moveTo>
                    <a:pt x="6220" y="0"/>
                  </a:moveTo>
                  <a:cubicBezTo>
                    <a:pt x="5987" y="0"/>
                    <a:pt x="5793" y="190"/>
                    <a:pt x="5793" y="427"/>
                  </a:cubicBezTo>
                  <a:lnTo>
                    <a:pt x="5793" y="1834"/>
                  </a:lnTo>
                  <a:cubicBezTo>
                    <a:pt x="5793" y="1987"/>
                    <a:pt x="5873" y="2120"/>
                    <a:pt x="5993" y="2196"/>
                  </a:cubicBezTo>
                  <a:cubicBezTo>
                    <a:pt x="5627" y="2215"/>
                    <a:pt x="5274" y="2285"/>
                    <a:pt x="4942" y="2396"/>
                  </a:cubicBezTo>
                  <a:cubicBezTo>
                    <a:pt x="5022" y="2279"/>
                    <a:pt x="5044" y="2126"/>
                    <a:pt x="4992" y="1987"/>
                  </a:cubicBezTo>
                  <a:lnTo>
                    <a:pt x="4469" y="679"/>
                  </a:lnTo>
                  <a:cubicBezTo>
                    <a:pt x="4402" y="513"/>
                    <a:pt x="4241" y="411"/>
                    <a:pt x="4072" y="411"/>
                  </a:cubicBezTo>
                  <a:cubicBezTo>
                    <a:pt x="4019" y="411"/>
                    <a:pt x="3966" y="421"/>
                    <a:pt x="3913" y="442"/>
                  </a:cubicBezTo>
                  <a:cubicBezTo>
                    <a:pt x="3806" y="482"/>
                    <a:pt x="3723" y="565"/>
                    <a:pt x="3677" y="673"/>
                  </a:cubicBezTo>
                  <a:cubicBezTo>
                    <a:pt x="3631" y="774"/>
                    <a:pt x="3631" y="894"/>
                    <a:pt x="3674" y="998"/>
                  </a:cubicBezTo>
                  <a:lnTo>
                    <a:pt x="4196" y="2307"/>
                  </a:lnTo>
                  <a:cubicBezTo>
                    <a:pt x="4251" y="2445"/>
                    <a:pt x="4368" y="2540"/>
                    <a:pt x="4512" y="2568"/>
                  </a:cubicBezTo>
                  <a:cubicBezTo>
                    <a:pt x="4159" y="2734"/>
                    <a:pt x="3830" y="2949"/>
                    <a:pt x="3545" y="3201"/>
                  </a:cubicBezTo>
                  <a:cubicBezTo>
                    <a:pt x="3569" y="3069"/>
                    <a:pt x="3532" y="2918"/>
                    <a:pt x="3428" y="2814"/>
                  </a:cubicBezTo>
                  <a:lnTo>
                    <a:pt x="2430" y="1818"/>
                  </a:lnTo>
                  <a:cubicBezTo>
                    <a:pt x="2347" y="1737"/>
                    <a:pt x="2238" y="1696"/>
                    <a:pt x="2128" y="1696"/>
                  </a:cubicBezTo>
                  <a:cubicBezTo>
                    <a:pt x="2019" y="1696"/>
                    <a:pt x="1909" y="1737"/>
                    <a:pt x="1825" y="1818"/>
                  </a:cubicBezTo>
                  <a:cubicBezTo>
                    <a:pt x="1659" y="1984"/>
                    <a:pt x="1659" y="2258"/>
                    <a:pt x="1825" y="2427"/>
                  </a:cubicBezTo>
                  <a:lnTo>
                    <a:pt x="2823" y="3425"/>
                  </a:lnTo>
                  <a:cubicBezTo>
                    <a:pt x="2903" y="3505"/>
                    <a:pt x="3010" y="3551"/>
                    <a:pt x="3124" y="3551"/>
                  </a:cubicBezTo>
                  <a:cubicBezTo>
                    <a:pt x="3152" y="3551"/>
                    <a:pt x="3179" y="3548"/>
                    <a:pt x="3207" y="3545"/>
                  </a:cubicBezTo>
                  <a:lnTo>
                    <a:pt x="3207" y="3545"/>
                  </a:lnTo>
                  <a:cubicBezTo>
                    <a:pt x="2970" y="3806"/>
                    <a:pt x="2771" y="4092"/>
                    <a:pt x="2611" y="4405"/>
                  </a:cubicBezTo>
                  <a:cubicBezTo>
                    <a:pt x="2608" y="4380"/>
                    <a:pt x="2599" y="4359"/>
                    <a:pt x="2593" y="4334"/>
                  </a:cubicBezTo>
                  <a:cubicBezTo>
                    <a:pt x="2550" y="4227"/>
                    <a:pt x="2470" y="4147"/>
                    <a:pt x="2362" y="4101"/>
                  </a:cubicBezTo>
                  <a:lnTo>
                    <a:pt x="1066" y="3548"/>
                  </a:lnTo>
                  <a:cubicBezTo>
                    <a:pt x="1014" y="3524"/>
                    <a:pt x="958" y="3513"/>
                    <a:pt x="901" y="3513"/>
                  </a:cubicBezTo>
                  <a:cubicBezTo>
                    <a:pt x="847" y="3513"/>
                    <a:pt x="792" y="3524"/>
                    <a:pt x="740" y="3545"/>
                  </a:cubicBezTo>
                  <a:cubicBezTo>
                    <a:pt x="633" y="3585"/>
                    <a:pt x="553" y="3668"/>
                    <a:pt x="507" y="3775"/>
                  </a:cubicBezTo>
                  <a:cubicBezTo>
                    <a:pt x="461" y="3877"/>
                    <a:pt x="461" y="3996"/>
                    <a:pt x="504" y="4101"/>
                  </a:cubicBezTo>
                  <a:cubicBezTo>
                    <a:pt x="544" y="4205"/>
                    <a:pt x="627" y="4288"/>
                    <a:pt x="734" y="4334"/>
                  </a:cubicBezTo>
                  <a:lnTo>
                    <a:pt x="2027" y="4887"/>
                  </a:lnTo>
                  <a:cubicBezTo>
                    <a:pt x="2080" y="4912"/>
                    <a:pt x="2138" y="4921"/>
                    <a:pt x="2196" y="4921"/>
                  </a:cubicBezTo>
                  <a:cubicBezTo>
                    <a:pt x="2273" y="4921"/>
                    <a:pt x="2350" y="4899"/>
                    <a:pt x="2414" y="4866"/>
                  </a:cubicBezTo>
                  <a:lnTo>
                    <a:pt x="2414" y="4866"/>
                  </a:lnTo>
                  <a:cubicBezTo>
                    <a:pt x="2288" y="5210"/>
                    <a:pt x="2209" y="5578"/>
                    <a:pt x="2181" y="5959"/>
                  </a:cubicBezTo>
                  <a:cubicBezTo>
                    <a:pt x="2104" y="5858"/>
                    <a:pt x="1981" y="5793"/>
                    <a:pt x="1843" y="5793"/>
                  </a:cubicBezTo>
                  <a:lnTo>
                    <a:pt x="427" y="5793"/>
                  </a:lnTo>
                  <a:cubicBezTo>
                    <a:pt x="194" y="5793"/>
                    <a:pt x="0" y="5987"/>
                    <a:pt x="0" y="6220"/>
                  </a:cubicBezTo>
                  <a:cubicBezTo>
                    <a:pt x="0" y="6454"/>
                    <a:pt x="194" y="6647"/>
                    <a:pt x="427" y="6647"/>
                  </a:cubicBezTo>
                  <a:lnTo>
                    <a:pt x="1837" y="6647"/>
                  </a:lnTo>
                  <a:cubicBezTo>
                    <a:pt x="1969" y="6647"/>
                    <a:pt x="2092" y="6580"/>
                    <a:pt x="2169" y="6484"/>
                  </a:cubicBezTo>
                  <a:cubicBezTo>
                    <a:pt x="2190" y="6825"/>
                    <a:pt x="2252" y="7157"/>
                    <a:pt x="2350" y="7470"/>
                  </a:cubicBezTo>
                  <a:cubicBezTo>
                    <a:pt x="2287" y="7438"/>
                    <a:pt x="2217" y="7421"/>
                    <a:pt x="2146" y="7421"/>
                  </a:cubicBezTo>
                  <a:cubicBezTo>
                    <a:pt x="2094" y="7421"/>
                    <a:pt x="2042" y="7430"/>
                    <a:pt x="1990" y="7449"/>
                  </a:cubicBezTo>
                  <a:lnTo>
                    <a:pt x="679" y="7971"/>
                  </a:lnTo>
                  <a:cubicBezTo>
                    <a:pt x="571" y="8014"/>
                    <a:pt x="491" y="8094"/>
                    <a:pt x="445" y="8202"/>
                  </a:cubicBezTo>
                  <a:cubicBezTo>
                    <a:pt x="399" y="8306"/>
                    <a:pt x="399" y="8423"/>
                    <a:pt x="442" y="8527"/>
                  </a:cubicBezTo>
                  <a:cubicBezTo>
                    <a:pt x="507" y="8693"/>
                    <a:pt x="664" y="8797"/>
                    <a:pt x="839" y="8797"/>
                  </a:cubicBezTo>
                  <a:cubicBezTo>
                    <a:pt x="891" y="8797"/>
                    <a:pt x="946" y="8785"/>
                    <a:pt x="995" y="8767"/>
                  </a:cubicBezTo>
                  <a:lnTo>
                    <a:pt x="2304" y="8245"/>
                  </a:lnTo>
                  <a:cubicBezTo>
                    <a:pt x="2427" y="8192"/>
                    <a:pt x="2513" y="8097"/>
                    <a:pt x="2550" y="7983"/>
                  </a:cubicBezTo>
                  <a:cubicBezTo>
                    <a:pt x="2706" y="8312"/>
                    <a:pt x="2906" y="8616"/>
                    <a:pt x="3142" y="8890"/>
                  </a:cubicBezTo>
                  <a:cubicBezTo>
                    <a:pt x="3132" y="8889"/>
                    <a:pt x="3121" y="8888"/>
                    <a:pt x="3110" y="8888"/>
                  </a:cubicBezTo>
                  <a:cubicBezTo>
                    <a:pt x="3001" y="8888"/>
                    <a:pt x="2892" y="8931"/>
                    <a:pt x="2811" y="9012"/>
                  </a:cubicBezTo>
                  <a:lnTo>
                    <a:pt x="1815" y="10005"/>
                  </a:lnTo>
                  <a:cubicBezTo>
                    <a:pt x="1653" y="10170"/>
                    <a:pt x="1653" y="10444"/>
                    <a:pt x="1815" y="10613"/>
                  </a:cubicBezTo>
                  <a:cubicBezTo>
                    <a:pt x="1898" y="10693"/>
                    <a:pt x="2006" y="10739"/>
                    <a:pt x="2119" y="10739"/>
                  </a:cubicBezTo>
                  <a:cubicBezTo>
                    <a:pt x="2236" y="10739"/>
                    <a:pt x="2344" y="10693"/>
                    <a:pt x="2424" y="10613"/>
                  </a:cubicBezTo>
                  <a:lnTo>
                    <a:pt x="3419" y="9618"/>
                  </a:lnTo>
                  <a:cubicBezTo>
                    <a:pt x="3499" y="9538"/>
                    <a:pt x="3545" y="9430"/>
                    <a:pt x="3545" y="9313"/>
                  </a:cubicBezTo>
                  <a:lnTo>
                    <a:pt x="3545" y="9289"/>
                  </a:lnTo>
                  <a:cubicBezTo>
                    <a:pt x="3791" y="9504"/>
                    <a:pt x="4058" y="9688"/>
                    <a:pt x="4346" y="9842"/>
                  </a:cubicBezTo>
                  <a:cubicBezTo>
                    <a:pt x="4340" y="9845"/>
                    <a:pt x="4334" y="9845"/>
                    <a:pt x="4328" y="9848"/>
                  </a:cubicBezTo>
                  <a:cubicBezTo>
                    <a:pt x="4221" y="9891"/>
                    <a:pt x="4141" y="9971"/>
                    <a:pt x="4095" y="10078"/>
                  </a:cubicBezTo>
                  <a:lnTo>
                    <a:pt x="3542" y="11372"/>
                  </a:lnTo>
                  <a:cubicBezTo>
                    <a:pt x="3450" y="11587"/>
                    <a:pt x="3548" y="11842"/>
                    <a:pt x="3766" y="11934"/>
                  </a:cubicBezTo>
                  <a:cubicBezTo>
                    <a:pt x="3821" y="11955"/>
                    <a:pt x="3880" y="11967"/>
                    <a:pt x="3935" y="11967"/>
                  </a:cubicBezTo>
                  <a:cubicBezTo>
                    <a:pt x="4110" y="11967"/>
                    <a:pt x="4264" y="11863"/>
                    <a:pt x="4328" y="11706"/>
                  </a:cubicBezTo>
                  <a:lnTo>
                    <a:pt x="4881" y="10413"/>
                  </a:lnTo>
                  <a:cubicBezTo>
                    <a:pt x="4927" y="10309"/>
                    <a:pt x="4927" y="10189"/>
                    <a:pt x="4884" y="10088"/>
                  </a:cubicBezTo>
                  <a:cubicBezTo>
                    <a:pt x="4884" y="10081"/>
                    <a:pt x="4881" y="10078"/>
                    <a:pt x="4878" y="10072"/>
                  </a:cubicBezTo>
                  <a:lnTo>
                    <a:pt x="4878" y="10072"/>
                  </a:lnTo>
                  <a:cubicBezTo>
                    <a:pt x="5207" y="10186"/>
                    <a:pt x="5557" y="10260"/>
                    <a:pt x="5916" y="10287"/>
                  </a:cubicBezTo>
                  <a:cubicBezTo>
                    <a:pt x="5833" y="10364"/>
                    <a:pt x="5784" y="10475"/>
                    <a:pt x="5784" y="10597"/>
                  </a:cubicBezTo>
                  <a:lnTo>
                    <a:pt x="5784" y="12007"/>
                  </a:lnTo>
                  <a:cubicBezTo>
                    <a:pt x="5784" y="12241"/>
                    <a:pt x="5974" y="12431"/>
                    <a:pt x="6208" y="12431"/>
                  </a:cubicBezTo>
                  <a:cubicBezTo>
                    <a:pt x="6444" y="12431"/>
                    <a:pt x="6635" y="12241"/>
                    <a:pt x="6635" y="12007"/>
                  </a:cubicBezTo>
                  <a:lnTo>
                    <a:pt x="6635" y="10601"/>
                  </a:lnTo>
                  <a:cubicBezTo>
                    <a:pt x="6635" y="10478"/>
                    <a:pt x="6583" y="10367"/>
                    <a:pt x="6500" y="10290"/>
                  </a:cubicBezTo>
                  <a:cubicBezTo>
                    <a:pt x="6831" y="10266"/>
                    <a:pt x="7145" y="10201"/>
                    <a:pt x="7449" y="10106"/>
                  </a:cubicBezTo>
                  <a:lnTo>
                    <a:pt x="7449" y="10106"/>
                  </a:lnTo>
                  <a:cubicBezTo>
                    <a:pt x="7400" y="10210"/>
                    <a:pt x="7391" y="10333"/>
                    <a:pt x="7437" y="10447"/>
                  </a:cubicBezTo>
                  <a:lnTo>
                    <a:pt x="7959" y="11756"/>
                  </a:lnTo>
                  <a:cubicBezTo>
                    <a:pt x="8026" y="11921"/>
                    <a:pt x="8183" y="12026"/>
                    <a:pt x="8355" y="12026"/>
                  </a:cubicBezTo>
                  <a:cubicBezTo>
                    <a:pt x="8410" y="12026"/>
                    <a:pt x="8463" y="12014"/>
                    <a:pt x="8512" y="11995"/>
                  </a:cubicBezTo>
                  <a:cubicBezTo>
                    <a:pt x="8733" y="11906"/>
                    <a:pt x="8840" y="11657"/>
                    <a:pt x="8751" y="11439"/>
                  </a:cubicBezTo>
                  <a:lnTo>
                    <a:pt x="8229" y="10127"/>
                  </a:lnTo>
                  <a:cubicBezTo>
                    <a:pt x="8183" y="10014"/>
                    <a:pt x="8091" y="9928"/>
                    <a:pt x="7983" y="9888"/>
                  </a:cubicBezTo>
                  <a:cubicBezTo>
                    <a:pt x="8306" y="9728"/>
                    <a:pt x="8604" y="9525"/>
                    <a:pt x="8874" y="9292"/>
                  </a:cubicBezTo>
                  <a:lnTo>
                    <a:pt x="8874" y="9292"/>
                  </a:lnTo>
                  <a:cubicBezTo>
                    <a:pt x="8865" y="9412"/>
                    <a:pt x="8908" y="9529"/>
                    <a:pt x="8997" y="9618"/>
                  </a:cubicBezTo>
                  <a:lnTo>
                    <a:pt x="9992" y="10613"/>
                  </a:lnTo>
                  <a:cubicBezTo>
                    <a:pt x="10072" y="10693"/>
                    <a:pt x="10180" y="10739"/>
                    <a:pt x="10293" y="10739"/>
                  </a:cubicBezTo>
                  <a:cubicBezTo>
                    <a:pt x="10410" y="10739"/>
                    <a:pt x="10518" y="10693"/>
                    <a:pt x="10597" y="10613"/>
                  </a:cubicBezTo>
                  <a:cubicBezTo>
                    <a:pt x="10677" y="10533"/>
                    <a:pt x="10723" y="10425"/>
                    <a:pt x="10723" y="10309"/>
                  </a:cubicBezTo>
                  <a:cubicBezTo>
                    <a:pt x="10723" y="10195"/>
                    <a:pt x="10677" y="10088"/>
                    <a:pt x="10597" y="10005"/>
                  </a:cubicBezTo>
                  <a:lnTo>
                    <a:pt x="9602" y="9012"/>
                  </a:lnTo>
                  <a:cubicBezTo>
                    <a:pt x="9522" y="8930"/>
                    <a:pt x="9415" y="8883"/>
                    <a:pt x="9301" y="8883"/>
                  </a:cubicBezTo>
                  <a:lnTo>
                    <a:pt x="9273" y="8883"/>
                  </a:lnTo>
                  <a:cubicBezTo>
                    <a:pt x="9489" y="8635"/>
                    <a:pt x="9673" y="8361"/>
                    <a:pt x="9823" y="8066"/>
                  </a:cubicBezTo>
                  <a:cubicBezTo>
                    <a:pt x="9826" y="8079"/>
                    <a:pt x="9829" y="8091"/>
                    <a:pt x="9833" y="8097"/>
                  </a:cubicBezTo>
                  <a:cubicBezTo>
                    <a:pt x="9876" y="8205"/>
                    <a:pt x="9955" y="8284"/>
                    <a:pt x="10063" y="8331"/>
                  </a:cubicBezTo>
                  <a:lnTo>
                    <a:pt x="11359" y="8890"/>
                  </a:lnTo>
                  <a:cubicBezTo>
                    <a:pt x="11411" y="8911"/>
                    <a:pt x="11470" y="8923"/>
                    <a:pt x="11528" y="8923"/>
                  </a:cubicBezTo>
                  <a:cubicBezTo>
                    <a:pt x="11700" y="8923"/>
                    <a:pt x="11854" y="8819"/>
                    <a:pt x="11918" y="8662"/>
                  </a:cubicBezTo>
                  <a:cubicBezTo>
                    <a:pt x="11964" y="8558"/>
                    <a:pt x="11964" y="8438"/>
                    <a:pt x="11921" y="8337"/>
                  </a:cubicBezTo>
                  <a:cubicBezTo>
                    <a:pt x="11881" y="8229"/>
                    <a:pt x="11798" y="8146"/>
                    <a:pt x="11691" y="8100"/>
                  </a:cubicBezTo>
                  <a:lnTo>
                    <a:pt x="10398" y="7547"/>
                  </a:lnTo>
                  <a:cubicBezTo>
                    <a:pt x="10345" y="7524"/>
                    <a:pt x="10288" y="7512"/>
                    <a:pt x="10232" y="7512"/>
                  </a:cubicBezTo>
                  <a:cubicBezTo>
                    <a:pt x="10178" y="7512"/>
                    <a:pt x="10123" y="7523"/>
                    <a:pt x="10072" y="7544"/>
                  </a:cubicBezTo>
                  <a:cubicBezTo>
                    <a:pt x="10060" y="7547"/>
                    <a:pt x="10048" y="7556"/>
                    <a:pt x="10038" y="7560"/>
                  </a:cubicBezTo>
                  <a:cubicBezTo>
                    <a:pt x="10155" y="7219"/>
                    <a:pt x="10229" y="6856"/>
                    <a:pt x="10247" y="6481"/>
                  </a:cubicBezTo>
                  <a:cubicBezTo>
                    <a:pt x="10324" y="6580"/>
                    <a:pt x="10447" y="6641"/>
                    <a:pt x="10582" y="6641"/>
                  </a:cubicBezTo>
                  <a:lnTo>
                    <a:pt x="11992" y="6641"/>
                  </a:lnTo>
                  <a:cubicBezTo>
                    <a:pt x="12225" y="6641"/>
                    <a:pt x="12419" y="6451"/>
                    <a:pt x="12419" y="6217"/>
                  </a:cubicBezTo>
                  <a:cubicBezTo>
                    <a:pt x="12434" y="5987"/>
                    <a:pt x="12241" y="5793"/>
                    <a:pt x="12007" y="5793"/>
                  </a:cubicBezTo>
                  <a:lnTo>
                    <a:pt x="10597" y="5793"/>
                  </a:lnTo>
                  <a:cubicBezTo>
                    <a:pt x="10459" y="5793"/>
                    <a:pt x="10336" y="5858"/>
                    <a:pt x="10260" y="5959"/>
                  </a:cubicBezTo>
                  <a:cubicBezTo>
                    <a:pt x="10238" y="5609"/>
                    <a:pt x="10167" y="5274"/>
                    <a:pt x="10060" y="4958"/>
                  </a:cubicBezTo>
                  <a:lnTo>
                    <a:pt x="10060" y="4958"/>
                  </a:lnTo>
                  <a:cubicBezTo>
                    <a:pt x="10124" y="4998"/>
                    <a:pt x="10201" y="5022"/>
                    <a:pt x="10287" y="5022"/>
                  </a:cubicBezTo>
                  <a:cubicBezTo>
                    <a:pt x="10339" y="5022"/>
                    <a:pt x="10395" y="5010"/>
                    <a:pt x="10444" y="4992"/>
                  </a:cubicBezTo>
                  <a:lnTo>
                    <a:pt x="11752" y="4469"/>
                  </a:lnTo>
                  <a:cubicBezTo>
                    <a:pt x="11974" y="4380"/>
                    <a:pt x="12081" y="4131"/>
                    <a:pt x="11992" y="3913"/>
                  </a:cubicBezTo>
                  <a:cubicBezTo>
                    <a:pt x="11924" y="3745"/>
                    <a:pt x="11764" y="3642"/>
                    <a:pt x="11595" y="3642"/>
                  </a:cubicBezTo>
                  <a:cubicBezTo>
                    <a:pt x="11542" y="3642"/>
                    <a:pt x="11488" y="3653"/>
                    <a:pt x="11436" y="3674"/>
                  </a:cubicBezTo>
                  <a:lnTo>
                    <a:pt x="10124" y="4196"/>
                  </a:lnTo>
                  <a:cubicBezTo>
                    <a:pt x="10017" y="4239"/>
                    <a:pt x="9937" y="4319"/>
                    <a:pt x="9891" y="4426"/>
                  </a:cubicBezTo>
                  <a:cubicBezTo>
                    <a:pt x="9885" y="4451"/>
                    <a:pt x="9876" y="4469"/>
                    <a:pt x="9866" y="4491"/>
                  </a:cubicBezTo>
                  <a:cubicBezTo>
                    <a:pt x="9700" y="4147"/>
                    <a:pt x="9482" y="3827"/>
                    <a:pt x="9230" y="3545"/>
                  </a:cubicBezTo>
                  <a:lnTo>
                    <a:pt x="9230" y="3545"/>
                  </a:lnTo>
                  <a:cubicBezTo>
                    <a:pt x="9258" y="3548"/>
                    <a:pt x="9283" y="3551"/>
                    <a:pt x="9310" y="3551"/>
                  </a:cubicBezTo>
                  <a:cubicBezTo>
                    <a:pt x="9427" y="3551"/>
                    <a:pt x="9535" y="3505"/>
                    <a:pt x="9614" y="3425"/>
                  </a:cubicBezTo>
                  <a:lnTo>
                    <a:pt x="10610" y="2427"/>
                  </a:lnTo>
                  <a:cubicBezTo>
                    <a:pt x="10690" y="2347"/>
                    <a:pt x="10736" y="2239"/>
                    <a:pt x="10736" y="2123"/>
                  </a:cubicBezTo>
                  <a:cubicBezTo>
                    <a:pt x="10736" y="2009"/>
                    <a:pt x="10690" y="1901"/>
                    <a:pt x="10610" y="1818"/>
                  </a:cubicBezTo>
                  <a:cubicBezTo>
                    <a:pt x="10527" y="1737"/>
                    <a:pt x="10417" y="1696"/>
                    <a:pt x="10307" y="1696"/>
                  </a:cubicBezTo>
                  <a:cubicBezTo>
                    <a:pt x="10197" y="1696"/>
                    <a:pt x="10086" y="1737"/>
                    <a:pt x="10001" y="1818"/>
                  </a:cubicBezTo>
                  <a:lnTo>
                    <a:pt x="9006" y="2814"/>
                  </a:lnTo>
                  <a:cubicBezTo>
                    <a:pt x="8905" y="2918"/>
                    <a:pt x="8865" y="3069"/>
                    <a:pt x="8893" y="3201"/>
                  </a:cubicBezTo>
                  <a:cubicBezTo>
                    <a:pt x="8628" y="2967"/>
                    <a:pt x="8330" y="2768"/>
                    <a:pt x="8008" y="2608"/>
                  </a:cubicBezTo>
                  <a:cubicBezTo>
                    <a:pt x="8152" y="2583"/>
                    <a:pt x="8275" y="2488"/>
                    <a:pt x="8330" y="2353"/>
                  </a:cubicBezTo>
                  <a:lnTo>
                    <a:pt x="8890" y="1060"/>
                  </a:lnTo>
                  <a:cubicBezTo>
                    <a:pt x="8982" y="845"/>
                    <a:pt x="8880" y="590"/>
                    <a:pt x="8662" y="498"/>
                  </a:cubicBezTo>
                  <a:cubicBezTo>
                    <a:pt x="8608" y="475"/>
                    <a:pt x="8551" y="464"/>
                    <a:pt x="8495" y="464"/>
                  </a:cubicBezTo>
                  <a:cubicBezTo>
                    <a:pt x="8328" y="464"/>
                    <a:pt x="8169" y="561"/>
                    <a:pt x="8100" y="725"/>
                  </a:cubicBezTo>
                  <a:lnTo>
                    <a:pt x="7547" y="2018"/>
                  </a:lnTo>
                  <a:cubicBezTo>
                    <a:pt x="7501" y="2123"/>
                    <a:pt x="7501" y="2242"/>
                    <a:pt x="7544" y="2347"/>
                  </a:cubicBezTo>
                  <a:cubicBezTo>
                    <a:pt x="7556" y="2371"/>
                    <a:pt x="7572" y="2399"/>
                    <a:pt x="7587" y="2427"/>
                  </a:cubicBezTo>
                  <a:cubicBezTo>
                    <a:pt x="7225" y="2295"/>
                    <a:pt x="6841" y="2215"/>
                    <a:pt x="6448" y="2196"/>
                  </a:cubicBezTo>
                  <a:cubicBezTo>
                    <a:pt x="6564" y="2120"/>
                    <a:pt x="6647" y="1984"/>
                    <a:pt x="6647" y="1834"/>
                  </a:cubicBezTo>
                  <a:lnTo>
                    <a:pt x="6647" y="427"/>
                  </a:lnTo>
                  <a:cubicBezTo>
                    <a:pt x="6647" y="190"/>
                    <a:pt x="6454" y="0"/>
                    <a:pt x="622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2"/>
            <p:cNvSpPr/>
            <p:nvPr/>
          </p:nvSpPr>
          <p:spPr>
            <a:xfrm>
              <a:off x="172689" y="3128609"/>
              <a:ext cx="312171" cy="624423"/>
            </a:xfrm>
            <a:custGeom>
              <a:rect b="b" l="l" r="r" t="t"/>
              <a:pathLst>
                <a:path extrusionOk="0" h="7797" w="3898">
                  <a:moveTo>
                    <a:pt x="3898" y="1"/>
                  </a:moveTo>
                  <a:cubicBezTo>
                    <a:pt x="1748" y="1"/>
                    <a:pt x="0" y="1746"/>
                    <a:pt x="0" y="3899"/>
                  </a:cubicBezTo>
                  <a:cubicBezTo>
                    <a:pt x="0" y="6049"/>
                    <a:pt x="1745" y="7797"/>
                    <a:pt x="3898" y="7797"/>
                  </a:cubicBez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2"/>
            <p:cNvSpPr/>
            <p:nvPr/>
          </p:nvSpPr>
          <p:spPr>
            <a:xfrm>
              <a:off x="484856" y="3128609"/>
              <a:ext cx="312171" cy="624423"/>
            </a:xfrm>
            <a:custGeom>
              <a:rect b="b" l="l" r="r" t="t"/>
              <a:pathLst>
                <a:path extrusionOk="0" h="7797" w="3898">
                  <a:moveTo>
                    <a:pt x="0" y="1"/>
                  </a:moveTo>
                  <a:lnTo>
                    <a:pt x="0" y="7797"/>
                  </a:lnTo>
                  <a:cubicBezTo>
                    <a:pt x="2153" y="7797"/>
                    <a:pt x="3898" y="6049"/>
                    <a:pt x="3898" y="3899"/>
                  </a:cubicBezTo>
                  <a:cubicBezTo>
                    <a:pt x="3898" y="1746"/>
                    <a:pt x="215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2"/>
            <p:cNvSpPr/>
            <p:nvPr/>
          </p:nvSpPr>
          <p:spPr>
            <a:xfrm>
              <a:off x="462913" y="2952983"/>
              <a:ext cx="43887" cy="156806"/>
            </a:xfrm>
            <a:custGeom>
              <a:rect b="b" l="l" r="r" t="t"/>
              <a:pathLst>
                <a:path extrusionOk="0" h="1958" w="548">
                  <a:moveTo>
                    <a:pt x="274" y="1"/>
                  </a:moveTo>
                  <a:cubicBezTo>
                    <a:pt x="123" y="1"/>
                    <a:pt x="1" y="124"/>
                    <a:pt x="1" y="274"/>
                  </a:cubicBezTo>
                  <a:lnTo>
                    <a:pt x="1" y="1684"/>
                  </a:lnTo>
                  <a:cubicBezTo>
                    <a:pt x="1" y="1835"/>
                    <a:pt x="123" y="1957"/>
                    <a:pt x="274" y="1957"/>
                  </a:cubicBezTo>
                  <a:cubicBezTo>
                    <a:pt x="425" y="1957"/>
                    <a:pt x="547" y="1835"/>
                    <a:pt x="547" y="1684"/>
                  </a:cubicBezTo>
                  <a:lnTo>
                    <a:pt x="547" y="274"/>
                  </a:lnTo>
                  <a:cubicBezTo>
                    <a:pt x="547" y="124"/>
                    <a:pt x="425" y="1"/>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2"/>
            <p:cNvSpPr/>
            <p:nvPr/>
          </p:nvSpPr>
          <p:spPr>
            <a:xfrm>
              <a:off x="462913" y="3767285"/>
              <a:ext cx="43887" cy="156726"/>
            </a:xfrm>
            <a:custGeom>
              <a:rect b="b" l="l" r="r" t="t"/>
              <a:pathLst>
                <a:path extrusionOk="0" h="1957" w="548">
                  <a:moveTo>
                    <a:pt x="274" y="0"/>
                  </a:moveTo>
                  <a:cubicBezTo>
                    <a:pt x="123" y="0"/>
                    <a:pt x="1" y="123"/>
                    <a:pt x="1" y="274"/>
                  </a:cubicBezTo>
                  <a:lnTo>
                    <a:pt x="1" y="1683"/>
                  </a:lnTo>
                  <a:cubicBezTo>
                    <a:pt x="1" y="1834"/>
                    <a:pt x="123" y="1957"/>
                    <a:pt x="274" y="1957"/>
                  </a:cubicBezTo>
                  <a:cubicBezTo>
                    <a:pt x="425" y="1957"/>
                    <a:pt x="547" y="1834"/>
                    <a:pt x="547" y="1683"/>
                  </a:cubicBezTo>
                  <a:lnTo>
                    <a:pt x="547" y="274"/>
                  </a:lnTo>
                  <a:cubicBezTo>
                    <a:pt x="547" y="123"/>
                    <a:pt x="425"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2"/>
            <p:cNvSpPr/>
            <p:nvPr/>
          </p:nvSpPr>
          <p:spPr>
            <a:xfrm>
              <a:off x="813681" y="3416674"/>
              <a:ext cx="156806" cy="43887"/>
            </a:xfrm>
            <a:custGeom>
              <a:rect b="b" l="l" r="r" t="t"/>
              <a:pathLst>
                <a:path extrusionOk="0" h="548" w="1958">
                  <a:moveTo>
                    <a:pt x="274" y="1"/>
                  </a:moveTo>
                  <a:cubicBezTo>
                    <a:pt x="124" y="1"/>
                    <a:pt x="1" y="124"/>
                    <a:pt x="1" y="274"/>
                  </a:cubicBezTo>
                  <a:cubicBezTo>
                    <a:pt x="1" y="425"/>
                    <a:pt x="124" y="548"/>
                    <a:pt x="274" y="548"/>
                  </a:cubicBezTo>
                  <a:lnTo>
                    <a:pt x="1684" y="548"/>
                  </a:lnTo>
                  <a:cubicBezTo>
                    <a:pt x="1835" y="548"/>
                    <a:pt x="1958" y="425"/>
                    <a:pt x="1958" y="274"/>
                  </a:cubicBezTo>
                  <a:cubicBezTo>
                    <a:pt x="1958" y="124"/>
                    <a:pt x="1835" y="1"/>
                    <a:pt x="1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2"/>
            <p:cNvSpPr/>
            <p:nvPr/>
          </p:nvSpPr>
          <p:spPr>
            <a:xfrm>
              <a:off x="-774" y="3416674"/>
              <a:ext cx="156566" cy="43887"/>
            </a:xfrm>
            <a:custGeom>
              <a:rect b="b" l="l" r="r" t="t"/>
              <a:pathLst>
                <a:path extrusionOk="0" h="548" w="1955">
                  <a:moveTo>
                    <a:pt x="274" y="1"/>
                  </a:moveTo>
                  <a:cubicBezTo>
                    <a:pt x="123" y="1"/>
                    <a:pt x="0" y="124"/>
                    <a:pt x="0" y="274"/>
                  </a:cubicBezTo>
                  <a:cubicBezTo>
                    <a:pt x="0" y="425"/>
                    <a:pt x="123" y="548"/>
                    <a:pt x="274" y="548"/>
                  </a:cubicBezTo>
                  <a:lnTo>
                    <a:pt x="1684" y="548"/>
                  </a:lnTo>
                  <a:cubicBezTo>
                    <a:pt x="1837" y="548"/>
                    <a:pt x="1954" y="425"/>
                    <a:pt x="1954" y="274"/>
                  </a:cubicBezTo>
                  <a:cubicBezTo>
                    <a:pt x="1954" y="124"/>
                    <a:pt x="1831" y="1"/>
                    <a:pt x="1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2"/>
            <p:cNvSpPr/>
            <p:nvPr/>
          </p:nvSpPr>
          <p:spPr>
            <a:xfrm>
              <a:off x="708691" y="3088727"/>
              <a:ext cx="127976" cy="123651"/>
            </a:xfrm>
            <a:custGeom>
              <a:rect b="b" l="l" r="r" t="t"/>
              <a:pathLst>
                <a:path extrusionOk="0" h="1544" w="1598">
                  <a:moveTo>
                    <a:pt x="1295" y="1"/>
                  </a:moveTo>
                  <a:cubicBezTo>
                    <a:pt x="1224" y="1"/>
                    <a:pt x="1154" y="27"/>
                    <a:pt x="1100" y="81"/>
                  </a:cubicBezTo>
                  <a:lnTo>
                    <a:pt x="108" y="1076"/>
                  </a:lnTo>
                  <a:cubicBezTo>
                    <a:pt x="0" y="1184"/>
                    <a:pt x="0" y="1356"/>
                    <a:pt x="108" y="1463"/>
                  </a:cubicBezTo>
                  <a:cubicBezTo>
                    <a:pt x="160" y="1516"/>
                    <a:pt x="234" y="1543"/>
                    <a:pt x="304" y="1543"/>
                  </a:cubicBezTo>
                  <a:cubicBezTo>
                    <a:pt x="372" y="1543"/>
                    <a:pt x="443" y="1516"/>
                    <a:pt x="495" y="1463"/>
                  </a:cubicBezTo>
                  <a:lnTo>
                    <a:pt x="1490" y="468"/>
                  </a:lnTo>
                  <a:cubicBezTo>
                    <a:pt x="1598" y="361"/>
                    <a:pt x="1598" y="189"/>
                    <a:pt x="1490" y="81"/>
                  </a:cubicBezTo>
                  <a:cubicBezTo>
                    <a:pt x="1436" y="27"/>
                    <a:pt x="1366" y="1"/>
                    <a:pt x="1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2"/>
            <p:cNvSpPr/>
            <p:nvPr/>
          </p:nvSpPr>
          <p:spPr>
            <a:xfrm>
              <a:off x="132807" y="3664616"/>
              <a:ext cx="127976" cy="123651"/>
            </a:xfrm>
            <a:custGeom>
              <a:rect b="b" l="l" r="r" t="t"/>
              <a:pathLst>
                <a:path extrusionOk="0" h="1544" w="1598">
                  <a:moveTo>
                    <a:pt x="1295" y="0"/>
                  </a:moveTo>
                  <a:cubicBezTo>
                    <a:pt x="1224" y="0"/>
                    <a:pt x="1154" y="27"/>
                    <a:pt x="1100" y="81"/>
                  </a:cubicBezTo>
                  <a:lnTo>
                    <a:pt x="108" y="1076"/>
                  </a:lnTo>
                  <a:cubicBezTo>
                    <a:pt x="0" y="1184"/>
                    <a:pt x="0" y="1356"/>
                    <a:pt x="108" y="1463"/>
                  </a:cubicBezTo>
                  <a:cubicBezTo>
                    <a:pt x="160" y="1519"/>
                    <a:pt x="234" y="1543"/>
                    <a:pt x="301" y="1543"/>
                  </a:cubicBezTo>
                  <a:cubicBezTo>
                    <a:pt x="372" y="1543"/>
                    <a:pt x="440" y="1519"/>
                    <a:pt x="495" y="1463"/>
                  </a:cubicBezTo>
                  <a:lnTo>
                    <a:pt x="1490" y="468"/>
                  </a:lnTo>
                  <a:cubicBezTo>
                    <a:pt x="1598" y="361"/>
                    <a:pt x="1598" y="189"/>
                    <a:pt x="1490" y="81"/>
                  </a:cubicBezTo>
                  <a:cubicBezTo>
                    <a:pt x="1436" y="27"/>
                    <a:pt x="1366" y="0"/>
                    <a:pt x="12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2"/>
            <p:cNvSpPr/>
            <p:nvPr/>
          </p:nvSpPr>
          <p:spPr>
            <a:xfrm>
              <a:off x="708691" y="3664616"/>
              <a:ext cx="128216" cy="123651"/>
            </a:xfrm>
            <a:custGeom>
              <a:rect b="b" l="l" r="r" t="t"/>
              <a:pathLst>
                <a:path extrusionOk="0" h="1544" w="1601">
                  <a:moveTo>
                    <a:pt x="301" y="0"/>
                  </a:moveTo>
                  <a:cubicBezTo>
                    <a:pt x="231" y="0"/>
                    <a:pt x="162" y="27"/>
                    <a:pt x="108" y="81"/>
                  </a:cubicBezTo>
                  <a:cubicBezTo>
                    <a:pt x="0" y="189"/>
                    <a:pt x="0" y="361"/>
                    <a:pt x="108" y="468"/>
                  </a:cubicBezTo>
                  <a:lnTo>
                    <a:pt x="1106" y="1463"/>
                  </a:lnTo>
                  <a:cubicBezTo>
                    <a:pt x="1155" y="1519"/>
                    <a:pt x="1229" y="1543"/>
                    <a:pt x="1297" y="1543"/>
                  </a:cubicBezTo>
                  <a:cubicBezTo>
                    <a:pt x="1367" y="1543"/>
                    <a:pt x="1441" y="1519"/>
                    <a:pt x="1493" y="1463"/>
                  </a:cubicBezTo>
                  <a:cubicBezTo>
                    <a:pt x="1601" y="1356"/>
                    <a:pt x="1601" y="1184"/>
                    <a:pt x="1493" y="1076"/>
                  </a:cubicBezTo>
                  <a:lnTo>
                    <a:pt x="495" y="81"/>
                  </a:lnTo>
                  <a:cubicBezTo>
                    <a:pt x="441" y="27"/>
                    <a:pt x="371" y="0"/>
                    <a:pt x="3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2"/>
            <p:cNvSpPr/>
            <p:nvPr/>
          </p:nvSpPr>
          <p:spPr>
            <a:xfrm>
              <a:off x="132326" y="3088727"/>
              <a:ext cx="128456" cy="123651"/>
            </a:xfrm>
            <a:custGeom>
              <a:rect b="b" l="l" r="r" t="t"/>
              <a:pathLst>
                <a:path extrusionOk="0" h="1544" w="1604">
                  <a:moveTo>
                    <a:pt x="303" y="1"/>
                  </a:moveTo>
                  <a:cubicBezTo>
                    <a:pt x="232" y="1"/>
                    <a:pt x="162" y="27"/>
                    <a:pt x="108" y="81"/>
                  </a:cubicBezTo>
                  <a:cubicBezTo>
                    <a:pt x="0" y="189"/>
                    <a:pt x="0" y="361"/>
                    <a:pt x="108" y="468"/>
                  </a:cubicBezTo>
                  <a:lnTo>
                    <a:pt x="1106" y="1463"/>
                  </a:lnTo>
                  <a:cubicBezTo>
                    <a:pt x="1161" y="1516"/>
                    <a:pt x="1235" y="1543"/>
                    <a:pt x="1303" y="1543"/>
                  </a:cubicBezTo>
                  <a:cubicBezTo>
                    <a:pt x="1376" y="1543"/>
                    <a:pt x="1444" y="1516"/>
                    <a:pt x="1496" y="1463"/>
                  </a:cubicBezTo>
                  <a:cubicBezTo>
                    <a:pt x="1604" y="1356"/>
                    <a:pt x="1604" y="1184"/>
                    <a:pt x="1496" y="1076"/>
                  </a:cubicBezTo>
                  <a:lnTo>
                    <a:pt x="498" y="81"/>
                  </a:lnTo>
                  <a:cubicBezTo>
                    <a:pt x="444" y="27"/>
                    <a:pt x="373" y="1"/>
                    <a:pt x="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2"/>
            <p:cNvSpPr/>
            <p:nvPr/>
          </p:nvSpPr>
          <p:spPr>
            <a:xfrm>
              <a:off x="597935" y="2990143"/>
              <a:ext cx="94100" cy="147917"/>
            </a:xfrm>
            <a:custGeom>
              <a:rect b="b" l="l" r="r" t="t"/>
              <a:pathLst>
                <a:path extrusionOk="0" h="1847" w="1175">
                  <a:moveTo>
                    <a:pt x="866" y="1"/>
                  </a:moveTo>
                  <a:cubicBezTo>
                    <a:pt x="760" y="1"/>
                    <a:pt x="658" y="63"/>
                    <a:pt x="612" y="166"/>
                  </a:cubicBezTo>
                  <a:lnTo>
                    <a:pt x="59" y="1463"/>
                  </a:lnTo>
                  <a:cubicBezTo>
                    <a:pt x="1" y="1601"/>
                    <a:pt x="65" y="1761"/>
                    <a:pt x="204" y="1822"/>
                  </a:cubicBezTo>
                  <a:cubicBezTo>
                    <a:pt x="238" y="1837"/>
                    <a:pt x="277" y="1847"/>
                    <a:pt x="311" y="1847"/>
                  </a:cubicBezTo>
                  <a:cubicBezTo>
                    <a:pt x="419" y="1847"/>
                    <a:pt x="520" y="1785"/>
                    <a:pt x="563" y="1678"/>
                  </a:cubicBezTo>
                  <a:lnTo>
                    <a:pt x="1116" y="381"/>
                  </a:lnTo>
                  <a:cubicBezTo>
                    <a:pt x="1174" y="243"/>
                    <a:pt x="1110" y="84"/>
                    <a:pt x="972" y="22"/>
                  </a:cubicBezTo>
                  <a:cubicBezTo>
                    <a:pt x="937" y="7"/>
                    <a:pt x="901" y="1"/>
                    <a:pt x="8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2"/>
            <p:cNvSpPr/>
            <p:nvPr/>
          </p:nvSpPr>
          <p:spPr>
            <a:xfrm>
              <a:off x="277198" y="3738935"/>
              <a:ext cx="94020" cy="147677"/>
            </a:xfrm>
            <a:custGeom>
              <a:rect b="b" l="l" r="r" t="t"/>
              <a:pathLst>
                <a:path extrusionOk="0" h="1844" w="1174">
                  <a:moveTo>
                    <a:pt x="865" y="1"/>
                  </a:moveTo>
                  <a:cubicBezTo>
                    <a:pt x="759" y="1"/>
                    <a:pt x="658" y="63"/>
                    <a:pt x="612" y="167"/>
                  </a:cubicBezTo>
                  <a:lnTo>
                    <a:pt x="59" y="1460"/>
                  </a:lnTo>
                  <a:cubicBezTo>
                    <a:pt x="0" y="1598"/>
                    <a:pt x="65" y="1761"/>
                    <a:pt x="203" y="1822"/>
                  </a:cubicBezTo>
                  <a:cubicBezTo>
                    <a:pt x="240" y="1838"/>
                    <a:pt x="277" y="1844"/>
                    <a:pt x="311" y="1844"/>
                  </a:cubicBezTo>
                  <a:cubicBezTo>
                    <a:pt x="418" y="1844"/>
                    <a:pt x="520" y="1779"/>
                    <a:pt x="566" y="1675"/>
                  </a:cubicBezTo>
                  <a:lnTo>
                    <a:pt x="1119" y="382"/>
                  </a:lnTo>
                  <a:cubicBezTo>
                    <a:pt x="1174" y="244"/>
                    <a:pt x="1109" y="84"/>
                    <a:pt x="971" y="22"/>
                  </a:cubicBezTo>
                  <a:cubicBezTo>
                    <a:pt x="937" y="8"/>
                    <a:pt x="901" y="1"/>
                    <a:pt x="8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2"/>
            <p:cNvSpPr/>
            <p:nvPr/>
          </p:nvSpPr>
          <p:spPr>
            <a:xfrm>
              <a:off x="782449" y="3554500"/>
              <a:ext cx="153603" cy="88334"/>
            </a:xfrm>
            <a:custGeom>
              <a:rect b="b" l="l" r="r" t="t"/>
              <a:pathLst>
                <a:path extrusionOk="0" h="1103" w="1918">
                  <a:moveTo>
                    <a:pt x="313" y="0"/>
                  </a:moveTo>
                  <a:cubicBezTo>
                    <a:pt x="207" y="0"/>
                    <a:pt x="105" y="62"/>
                    <a:pt x="59" y="166"/>
                  </a:cubicBezTo>
                  <a:cubicBezTo>
                    <a:pt x="1" y="304"/>
                    <a:pt x="65" y="467"/>
                    <a:pt x="204" y="528"/>
                  </a:cubicBezTo>
                  <a:lnTo>
                    <a:pt x="1497" y="1081"/>
                  </a:lnTo>
                  <a:cubicBezTo>
                    <a:pt x="1534" y="1097"/>
                    <a:pt x="1570" y="1103"/>
                    <a:pt x="1604" y="1103"/>
                  </a:cubicBezTo>
                  <a:cubicBezTo>
                    <a:pt x="1712" y="1103"/>
                    <a:pt x="1813" y="1041"/>
                    <a:pt x="1859" y="934"/>
                  </a:cubicBezTo>
                  <a:cubicBezTo>
                    <a:pt x="1918" y="796"/>
                    <a:pt x="1850" y="636"/>
                    <a:pt x="1712" y="575"/>
                  </a:cubicBezTo>
                  <a:lnTo>
                    <a:pt x="419" y="22"/>
                  </a:lnTo>
                  <a:cubicBezTo>
                    <a:pt x="384" y="7"/>
                    <a:pt x="348" y="0"/>
                    <a:pt x="3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2"/>
            <p:cNvSpPr/>
            <p:nvPr/>
          </p:nvSpPr>
          <p:spPr>
            <a:xfrm>
              <a:off x="33663" y="3234001"/>
              <a:ext cx="153603" cy="88574"/>
            </a:xfrm>
            <a:custGeom>
              <a:rect b="b" l="l" r="r" t="t"/>
              <a:pathLst>
                <a:path extrusionOk="0" h="1106" w="1918">
                  <a:moveTo>
                    <a:pt x="315" y="0"/>
                  </a:moveTo>
                  <a:cubicBezTo>
                    <a:pt x="208" y="0"/>
                    <a:pt x="105" y="64"/>
                    <a:pt x="59" y="169"/>
                  </a:cubicBezTo>
                  <a:cubicBezTo>
                    <a:pt x="0" y="307"/>
                    <a:pt x="65" y="467"/>
                    <a:pt x="203" y="528"/>
                  </a:cubicBezTo>
                  <a:lnTo>
                    <a:pt x="1499" y="1081"/>
                  </a:lnTo>
                  <a:cubicBezTo>
                    <a:pt x="1533" y="1096"/>
                    <a:pt x="1570" y="1105"/>
                    <a:pt x="1607" y="1105"/>
                  </a:cubicBezTo>
                  <a:cubicBezTo>
                    <a:pt x="1715" y="1105"/>
                    <a:pt x="1813" y="1038"/>
                    <a:pt x="1859" y="937"/>
                  </a:cubicBezTo>
                  <a:cubicBezTo>
                    <a:pt x="1917" y="798"/>
                    <a:pt x="1853" y="636"/>
                    <a:pt x="1715" y="574"/>
                  </a:cubicBezTo>
                  <a:lnTo>
                    <a:pt x="418" y="21"/>
                  </a:lnTo>
                  <a:cubicBezTo>
                    <a:pt x="384" y="7"/>
                    <a:pt x="349" y="0"/>
                    <a:pt x="3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2"/>
            <p:cNvSpPr/>
            <p:nvPr/>
          </p:nvSpPr>
          <p:spPr>
            <a:xfrm>
              <a:off x="785412" y="3244172"/>
              <a:ext cx="155045" cy="86011"/>
            </a:xfrm>
            <a:custGeom>
              <a:rect b="b" l="l" r="r" t="t"/>
              <a:pathLst>
                <a:path extrusionOk="0" h="1074" w="1936">
                  <a:moveTo>
                    <a:pt x="1624" y="1"/>
                  </a:moveTo>
                  <a:cubicBezTo>
                    <a:pt x="1590" y="1"/>
                    <a:pt x="1555" y="7"/>
                    <a:pt x="1521" y="20"/>
                  </a:cubicBezTo>
                  <a:lnTo>
                    <a:pt x="213" y="542"/>
                  </a:lnTo>
                  <a:cubicBezTo>
                    <a:pt x="71" y="601"/>
                    <a:pt x="1" y="757"/>
                    <a:pt x="59" y="902"/>
                  </a:cubicBezTo>
                  <a:cubicBezTo>
                    <a:pt x="102" y="1009"/>
                    <a:pt x="206" y="1074"/>
                    <a:pt x="314" y="1074"/>
                  </a:cubicBezTo>
                  <a:cubicBezTo>
                    <a:pt x="348" y="1074"/>
                    <a:pt x="382" y="1064"/>
                    <a:pt x="415" y="1055"/>
                  </a:cubicBezTo>
                  <a:lnTo>
                    <a:pt x="1727" y="533"/>
                  </a:lnTo>
                  <a:cubicBezTo>
                    <a:pt x="1868" y="475"/>
                    <a:pt x="1936" y="318"/>
                    <a:pt x="1881" y="174"/>
                  </a:cubicBezTo>
                  <a:cubicBezTo>
                    <a:pt x="1836" y="66"/>
                    <a:pt x="1734" y="1"/>
                    <a:pt x="16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2"/>
            <p:cNvSpPr/>
            <p:nvPr/>
          </p:nvSpPr>
          <p:spPr>
            <a:xfrm>
              <a:off x="29258" y="3546812"/>
              <a:ext cx="155285" cy="85931"/>
            </a:xfrm>
            <a:custGeom>
              <a:rect b="b" l="l" r="r" t="t"/>
              <a:pathLst>
                <a:path extrusionOk="0" h="1073" w="1939">
                  <a:moveTo>
                    <a:pt x="1625" y="0"/>
                  </a:moveTo>
                  <a:cubicBezTo>
                    <a:pt x="1591" y="0"/>
                    <a:pt x="1557" y="6"/>
                    <a:pt x="1524" y="19"/>
                  </a:cubicBezTo>
                  <a:lnTo>
                    <a:pt x="212" y="542"/>
                  </a:lnTo>
                  <a:cubicBezTo>
                    <a:pt x="71" y="600"/>
                    <a:pt x="0" y="757"/>
                    <a:pt x="59" y="901"/>
                  </a:cubicBezTo>
                  <a:cubicBezTo>
                    <a:pt x="102" y="1008"/>
                    <a:pt x="206" y="1073"/>
                    <a:pt x="314" y="1073"/>
                  </a:cubicBezTo>
                  <a:cubicBezTo>
                    <a:pt x="347" y="1073"/>
                    <a:pt x="381" y="1064"/>
                    <a:pt x="415" y="1054"/>
                  </a:cubicBezTo>
                  <a:lnTo>
                    <a:pt x="1727" y="532"/>
                  </a:lnTo>
                  <a:cubicBezTo>
                    <a:pt x="1868" y="474"/>
                    <a:pt x="1938" y="317"/>
                    <a:pt x="1880" y="173"/>
                  </a:cubicBezTo>
                  <a:cubicBezTo>
                    <a:pt x="1836" y="65"/>
                    <a:pt x="1734" y="0"/>
                    <a:pt x="16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2"/>
            <p:cNvSpPr/>
            <p:nvPr/>
          </p:nvSpPr>
          <p:spPr>
            <a:xfrm>
              <a:off x="590087" y="3741738"/>
              <a:ext cx="92098" cy="149118"/>
            </a:xfrm>
            <a:custGeom>
              <a:rect b="b" l="l" r="r" t="t"/>
              <a:pathLst>
                <a:path extrusionOk="0" h="1862" w="1150">
                  <a:moveTo>
                    <a:pt x="315" y="1"/>
                  </a:moveTo>
                  <a:cubicBezTo>
                    <a:pt x="281" y="1"/>
                    <a:pt x="246" y="7"/>
                    <a:pt x="213" y="21"/>
                  </a:cubicBezTo>
                  <a:cubicBezTo>
                    <a:pt x="71" y="80"/>
                    <a:pt x="1" y="236"/>
                    <a:pt x="59" y="378"/>
                  </a:cubicBezTo>
                  <a:lnTo>
                    <a:pt x="581" y="1686"/>
                  </a:lnTo>
                  <a:cubicBezTo>
                    <a:pt x="624" y="1794"/>
                    <a:pt x="729" y="1861"/>
                    <a:pt x="836" y="1861"/>
                  </a:cubicBezTo>
                  <a:cubicBezTo>
                    <a:pt x="870" y="1861"/>
                    <a:pt x="904" y="1855"/>
                    <a:pt x="941" y="1840"/>
                  </a:cubicBezTo>
                  <a:cubicBezTo>
                    <a:pt x="1082" y="1784"/>
                    <a:pt x="1150" y="1625"/>
                    <a:pt x="1094" y="1483"/>
                  </a:cubicBezTo>
                  <a:lnTo>
                    <a:pt x="569" y="175"/>
                  </a:lnTo>
                  <a:cubicBezTo>
                    <a:pt x="527" y="67"/>
                    <a:pt x="424" y="1"/>
                    <a:pt x="3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2"/>
            <p:cNvSpPr/>
            <p:nvPr/>
          </p:nvSpPr>
          <p:spPr>
            <a:xfrm>
              <a:off x="287769" y="2985898"/>
              <a:ext cx="91857" cy="148958"/>
            </a:xfrm>
            <a:custGeom>
              <a:rect b="b" l="l" r="r" t="t"/>
              <a:pathLst>
                <a:path extrusionOk="0" h="1860" w="1147">
                  <a:moveTo>
                    <a:pt x="311" y="1"/>
                  </a:moveTo>
                  <a:cubicBezTo>
                    <a:pt x="277" y="1"/>
                    <a:pt x="243" y="7"/>
                    <a:pt x="209" y="20"/>
                  </a:cubicBezTo>
                  <a:cubicBezTo>
                    <a:pt x="68" y="78"/>
                    <a:pt x="1" y="235"/>
                    <a:pt x="56" y="379"/>
                  </a:cubicBezTo>
                  <a:lnTo>
                    <a:pt x="578" y="1688"/>
                  </a:lnTo>
                  <a:cubicBezTo>
                    <a:pt x="621" y="1795"/>
                    <a:pt x="725" y="1860"/>
                    <a:pt x="833" y="1860"/>
                  </a:cubicBezTo>
                  <a:cubicBezTo>
                    <a:pt x="867" y="1860"/>
                    <a:pt x="901" y="1854"/>
                    <a:pt x="937" y="1841"/>
                  </a:cubicBezTo>
                  <a:cubicBezTo>
                    <a:pt x="1079" y="1783"/>
                    <a:pt x="1146" y="1626"/>
                    <a:pt x="1091" y="1485"/>
                  </a:cubicBezTo>
                  <a:lnTo>
                    <a:pt x="569" y="173"/>
                  </a:lnTo>
                  <a:cubicBezTo>
                    <a:pt x="524" y="65"/>
                    <a:pt x="421" y="1"/>
                    <a:pt x="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2"/>
            <p:cNvSpPr/>
            <p:nvPr/>
          </p:nvSpPr>
          <p:spPr>
            <a:xfrm>
              <a:off x="177614" y="3128609"/>
              <a:ext cx="312171" cy="624423"/>
            </a:xfrm>
            <a:custGeom>
              <a:rect b="b" l="l" r="r" t="t"/>
              <a:pathLst>
                <a:path extrusionOk="0" h="7797" w="3898">
                  <a:moveTo>
                    <a:pt x="3898" y="1"/>
                  </a:moveTo>
                  <a:cubicBezTo>
                    <a:pt x="1748" y="1"/>
                    <a:pt x="0" y="1746"/>
                    <a:pt x="0" y="3899"/>
                  </a:cubicBezTo>
                  <a:cubicBezTo>
                    <a:pt x="0" y="6049"/>
                    <a:pt x="1745" y="7797"/>
                    <a:pt x="3898" y="7797"/>
                  </a:cubicBezTo>
                  <a:lnTo>
                    <a:pt x="3898" y="1"/>
                  </a:lnTo>
                  <a:close/>
                </a:path>
              </a:pathLst>
            </a:custGeom>
            <a:solidFill>
              <a:srgbClr val="FF9200">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77" name="Shape 277"/>
        <p:cNvGrpSpPr/>
        <p:nvPr/>
      </p:nvGrpSpPr>
      <p:grpSpPr>
        <a:xfrm>
          <a:off x="0" y="0"/>
          <a:ext cx="0" cy="0"/>
          <a:chOff x="0" y="0"/>
          <a:chExt cx="0" cy="0"/>
        </a:xfrm>
      </p:grpSpPr>
      <p:sp>
        <p:nvSpPr>
          <p:cNvPr id="278" name="Google Shape;278;p33"/>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279" name="Google Shape;279;p33"/>
          <p:cNvGrpSpPr/>
          <p:nvPr/>
        </p:nvGrpSpPr>
        <p:grpSpPr>
          <a:xfrm rot="-1468270">
            <a:off x="8523989" y="197296"/>
            <a:ext cx="336045" cy="627991"/>
            <a:chOff x="3091250" y="2515500"/>
            <a:chExt cx="133925" cy="250275"/>
          </a:xfrm>
        </p:grpSpPr>
        <p:sp>
          <p:nvSpPr>
            <p:cNvPr id="280" name="Google Shape;280;p33"/>
            <p:cNvSpPr/>
            <p:nvPr/>
          </p:nvSpPr>
          <p:spPr>
            <a:xfrm>
              <a:off x="3091525" y="2515500"/>
              <a:ext cx="133650" cy="250275"/>
            </a:xfrm>
            <a:custGeom>
              <a:rect b="b" l="l" r="r" t="t"/>
              <a:pathLst>
                <a:path extrusionOk="0" h="10011" w="5346">
                  <a:moveTo>
                    <a:pt x="1337" y="0"/>
                  </a:moveTo>
                  <a:lnTo>
                    <a:pt x="1337" y="845"/>
                  </a:lnTo>
                  <a:lnTo>
                    <a:pt x="1" y="845"/>
                  </a:lnTo>
                  <a:lnTo>
                    <a:pt x="1" y="10011"/>
                  </a:lnTo>
                  <a:lnTo>
                    <a:pt x="5346" y="10011"/>
                  </a:lnTo>
                  <a:lnTo>
                    <a:pt x="5346" y="845"/>
                  </a:lnTo>
                  <a:lnTo>
                    <a:pt x="4009" y="845"/>
                  </a:lnTo>
                  <a:lnTo>
                    <a:pt x="4009" y="0"/>
                  </a:ln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3"/>
            <p:cNvSpPr/>
            <p:nvPr/>
          </p:nvSpPr>
          <p:spPr>
            <a:xfrm>
              <a:off x="3091250" y="2536600"/>
              <a:ext cx="66825" cy="229175"/>
            </a:xfrm>
            <a:custGeom>
              <a:rect b="b" l="l" r="r" t="t"/>
              <a:pathLst>
                <a:path extrusionOk="0" h="9167" w="2673">
                  <a:moveTo>
                    <a:pt x="0" y="1"/>
                  </a:moveTo>
                  <a:lnTo>
                    <a:pt x="0" y="9167"/>
                  </a:lnTo>
                  <a:lnTo>
                    <a:pt x="2673" y="9167"/>
                  </a:lnTo>
                  <a:lnTo>
                    <a:pt x="267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3"/>
            <p:cNvSpPr/>
            <p:nvPr/>
          </p:nvSpPr>
          <p:spPr>
            <a:xfrm>
              <a:off x="3157975" y="2536600"/>
              <a:ext cx="66850" cy="229175"/>
            </a:xfrm>
            <a:custGeom>
              <a:rect b="b" l="l" r="r" t="t"/>
              <a:pathLst>
                <a:path extrusionOk="0" h="9167" w="2674">
                  <a:moveTo>
                    <a:pt x="1" y="1"/>
                  </a:moveTo>
                  <a:lnTo>
                    <a:pt x="1" y="9167"/>
                  </a:lnTo>
                  <a:lnTo>
                    <a:pt x="2673" y="9167"/>
                  </a:lnTo>
                  <a:lnTo>
                    <a:pt x="267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3"/>
            <p:cNvSpPr/>
            <p:nvPr/>
          </p:nvSpPr>
          <p:spPr>
            <a:xfrm>
              <a:off x="3124650" y="2515500"/>
              <a:ext cx="66677" cy="21275"/>
            </a:xfrm>
            <a:custGeom>
              <a:rect b="b" l="l" r="r" t="t"/>
              <a:pathLst>
                <a:path extrusionOk="0" h="851" w="1334">
                  <a:moveTo>
                    <a:pt x="1" y="0"/>
                  </a:moveTo>
                  <a:lnTo>
                    <a:pt x="1" y="851"/>
                  </a:lnTo>
                  <a:lnTo>
                    <a:pt x="1334" y="851"/>
                  </a:lnTo>
                  <a:lnTo>
                    <a:pt x="133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3"/>
            <p:cNvSpPr/>
            <p:nvPr/>
          </p:nvSpPr>
          <p:spPr>
            <a:xfrm>
              <a:off x="3157975" y="2515500"/>
              <a:ext cx="33425" cy="21275"/>
            </a:xfrm>
            <a:custGeom>
              <a:rect b="b" l="l" r="r" t="t"/>
              <a:pathLst>
                <a:path extrusionOk="0" h="851" w="1337">
                  <a:moveTo>
                    <a:pt x="1" y="0"/>
                  </a:moveTo>
                  <a:lnTo>
                    <a:pt x="1" y="851"/>
                  </a:lnTo>
                  <a:lnTo>
                    <a:pt x="1337" y="851"/>
                  </a:lnTo>
                  <a:lnTo>
                    <a:pt x="1337" y="0"/>
                  </a:lnTo>
                  <a:close/>
                </a:path>
              </a:pathLst>
            </a:custGeom>
            <a:solidFill>
              <a:srgbClr val="FF9200">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3"/>
            <p:cNvSpPr/>
            <p:nvPr/>
          </p:nvSpPr>
          <p:spPr>
            <a:xfrm>
              <a:off x="3091250" y="2536600"/>
              <a:ext cx="27825" cy="229175"/>
            </a:xfrm>
            <a:custGeom>
              <a:rect b="b" l="l" r="r" t="t"/>
              <a:pathLst>
                <a:path extrusionOk="0" h="9167" w="1113">
                  <a:moveTo>
                    <a:pt x="0" y="1"/>
                  </a:moveTo>
                  <a:lnTo>
                    <a:pt x="0" y="9167"/>
                  </a:lnTo>
                  <a:lnTo>
                    <a:pt x="1112" y="9167"/>
                  </a:lnTo>
                  <a:lnTo>
                    <a:pt x="1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3"/>
            <p:cNvSpPr/>
            <p:nvPr/>
          </p:nvSpPr>
          <p:spPr>
            <a:xfrm>
              <a:off x="3197075" y="2536600"/>
              <a:ext cx="27900" cy="229175"/>
            </a:xfrm>
            <a:custGeom>
              <a:rect b="b" l="l" r="r" t="t"/>
              <a:pathLst>
                <a:path extrusionOk="0" h="9167" w="1116">
                  <a:moveTo>
                    <a:pt x="0" y="1"/>
                  </a:moveTo>
                  <a:lnTo>
                    <a:pt x="0" y="9167"/>
                  </a:lnTo>
                  <a:lnTo>
                    <a:pt x="1115" y="9167"/>
                  </a:lnTo>
                  <a:lnTo>
                    <a:pt x="111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3"/>
            <p:cNvSpPr/>
            <p:nvPr/>
          </p:nvSpPr>
          <p:spPr>
            <a:xfrm>
              <a:off x="3110225" y="2575400"/>
              <a:ext cx="95625" cy="170025"/>
            </a:xfrm>
            <a:custGeom>
              <a:rect b="b" l="l" r="r" t="t"/>
              <a:pathLst>
                <a:path extrusionOk="0" h="6801" w="3825">
                  <a:moveTo>
                    <a:pt x="0" y="0"/>
                  </a:moveTo>
                  <a:lnTo>
                    <a:pt x="0" y="6801"/>
                  </a:lnTo>
                  <a:lnTo>
                    <a:pt x="3824" y="6801"/>
                  </a:lnTo>
                  <a:lnTo>
                    <a:pt x="382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3"/>
            <p:cNvSpPr/>
            <p:nvPr/>
          </p:nvSpPr>
          <p:spPr>
            <a:xfrm>
              <a:off x="3115200" y="2582375"/>
              <a:ext cx="42875" cy="20000"/>
            </a:xfrm>
            <a:custGeom>
              <a:rect b="b" l="l" r="r" t="t"/>
              <a:pathLst>
                <a:path extrusionOk="0" h="800" w="1715">
                  <a:moveTo>
                    <a:pt x="1" y="1"/>
                  </a:moveTo>
                  <a:lnTo>
                    <a:pt x="1" y="799"/>
                  </a:lnTo>
                  <a:lnTo>
                    <a:pt x="1715" y="799"/>
                  </a:lnTo>
                  <a:lnTo>
                    <a:pt x="1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3"/>
            <p:cNvSpPr/>
            <p:nvPr/>
          </p:nvSpPr>
          <p:spPr>
            <a:xfrm>
              <a:off x="3157975" y="2582375"/>
              <a:ext cx="42875" cy="20000"/>
            </a:xfrm>
            <a:custGeom>
              <a:rect b="b" l="l" r="r" t="t"/>
              <a:pathLst>
                <a:path extrusionOk="0" h="800" w="1715">
                  <a:moveTo>
                    <a:pt x="1" y="1"/>
                  </a:moveTo>
                  <a:lnTo>
                    <a:pt x="1" y="799"/>
                  </a:lnTo>
                  <a:lnTo>
                    <a:pt x="1715" y="799"/>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3"/>
            <p:cNvSpPr/>
            <p:nvPr/>
          </p:nvSpPr>
          <p:spPr>
            <a:xfrm>
              <a:off x="3115200" y="2605325"/>
              <a:ext cx="42875" cy="20000"/>
            </a:xfrm>
            <a:custGeom>
              <a:rect b="b" l="l" r="r" t="t"/>
              <a:pathLst>
                <a:path extrusionOk="0" h="800" w="1715">
                  <a:moveTo>
                    <a:pt x="1" y="1"/>
                  </a:moveTo>
                  <a:lnTo>
                    <a:pt x="1" y="800"/>
                  </a:lnTo>
                  <a:lnTo>
                    <a:pt x="1715" y="800"/>
                  </a:lnTo>
                  <a:lnTo>
                    <a:pt x="1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3"/>
            <p:cNvSpPr/>
            <p:nvPr/>
          </p:nvSpPr>
          <p:spPr>
            <a:xfrm>
              <a:off x="3157975" y="2605325"/>
              <a:ext cx="42875" cy="20000"/>
            </a:xfrm>
            <a:custGeom>
              <a:rect b="b" l="l" r="r" t="t"/>
              <a:pathLst>
                <a:path extrusionOk="0" h="800" w="1715">
                  <a:moveTo>
                    <a:pt x="1" y="1"/>
                  </a:moveTo>
                  <a:lnTo>
                    <a:pt x="1" y="800"/>
                  </a:lnTo>
                  <a:lnTo>
                    <a:pt x="1715" y="800"/>
                  </a:lnTo>
                  <a:lnTo>
                    <a:pt x="1715" y="1"/>
                  </a:lnTo>
                  <a:close/>
                </a:path>
              </a:pathLst>
            </a:custGeom>
            <a:solidFill>
              <a:srgbClr val="76C6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3"/>
            <p:cNvSpPr/>
            <p:nvPr/>
          </p:nvSpPr>
          <p:spPr>
            <a:xfrm>
              <a:off x="3115200" y="2628300"/>
              <a:ext cx="42875" cy="20000"/>
            </a:xfrm>
            <a:custGeom>
              <a:rect b="b" l="l" r="r" t="t"/>
              <a:pathLst>
                <a:path extrusionOk="0" h="800" w="1715">
                  <a:moveTo>
                    <a:pt x="1" y="0"/>
                  </a:moveTo>
                  <a:lnTo>
                    <a:pt x="1" y="799"/>
                  </a:lnTo>
                  <a:lnTo>
                    <a:pt x="1715" y="799"/>
                  </a:lnTo>
                  <a:lnTo>
                    <a:pt x="1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3"/>
            <p:cNvSpPr/>
            <p:nvPr/>
          </p:nvSpPr>
          <p:spPr>
            <a:xfrm>
              <a:off x="3157975" y="2628300"/>
              <a:ext cx="42875" cy="20000"/>
            </a:xfrm>
            <a:custGeom>
              <a:rect b="b" l="l" r="r" t="t"/>
              <a:pathLst>
                <a:path extrusionOk="0" h="800" w="1715">
                  <a:moveTo>
                    <a:pt x="1" y="0"/>
                  </a:moveTo>
                  <a:lnTo>
                    <a:pt x="1" y="799"/>
                  </a:lnTo>
                  <a:lnTo>
                    <a:pt x="1715" y="799"/>
                  </a:lnTo>
                  <a:lnTo>
                    <a:pt x="1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3"/>
            <p:cNvSpPr/>
            <p:nvPr/>
          </p:nvSpPr>
          <p:spPr>
            <a:xfrm>
              <a:off x="3115200" y="2651175"/>
              <a:ext cx="42875" cy="20000"/>
            </a:xfrm>
            <a:custGeom>
              <a:rect b="b" l="l" r="r" t="t"/>
              <a:pathLst>
                <a:path extrusionOk="0" h="800" w="1715">
                  <a:moveTo>
                    <a:pt x="1" y="1"/>
                  </a:moveTo>
                  <a:lnTo>
                    <a:pt x="1" y="799"/>
                  </a:lnTo>
                  <a:lnTo>
                    <a:pt x="1715" y="799"/>
                  </a:lnTo>
                  <a:lnTo>
                    <a:pt x="17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3"/>
            <p:cNvSpPr/>
            <p:nvPr/>
          </p:nvSpPr>
          <p:spPr>
            <a:xfrm>
              <a:off x="3157975" y="2651175"/>
              <a:ext cx="42875" cy="20000"/>
            </a:xfrm>
            <a:custGeom>
              <a:rect b="b" l="l" r="r" t="t"/>
              <a:pathLst>
                <a:path extrusionOk="0" h="800" w="1715">
                  <a:moveTo>
                    <a:pt x="1" y="1"/>
                  </a:moveTo>
                  <a:lnTo>
                    <a:pt x="1" y="799"/>
                  </a:lnTo>
                  <a:lnTo>
                    <a:pt x="1715" y="799"/>
                  </a:lnTo>
                  <a:lnTo>
                    <a:pt x="171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3"/>
            <p:cNvSpPr/>
            <p:nvPr/>
          </p:nvSpPr>
          <p:spPr>
            <a:xfrm>
              <a:off x="3115200" y="2674075"/>
              <a:ext cx="42875" cy="19975"/>
            </a:xfrm>
            <a:custGeom>
              <a:rect b="b" l="l" r="r" t="t"/>
              <a:pathLst>
                <a:path extrusionOk="0" h="799" w="1715">
                  <a:moveTo>
                    <a:pt x="1" y="0"/>
                  </a:moveTo>
                  <a:lnTo>
                    <a:pt x="1" y="799"/>
                  </a:lnTo>
                  <a:lnTo>
                    <a:pt x="1715" y="799"/>
                  </a:lnTo>
                  <a:lnTo>
                    <a:pt x="17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3"/>
            <p:cNvSpPr/>
            <p:nvPr/>
          </p:nvSpPr>
          <p:spPr>
            <a:xfrm>
              <a:off x="3157975" y="2674075"/>
              <a:ext cx="42875" cy="19975"/>
            </a:xfrm>
            <a:custGeom>
              <a:rect b="b" l="l" r="r" t="t"/>
              <a:pathLst>
                <a:path extrusionOk="0" h="799" w="1715">
                  <a:moveTo>
                    <a:pt x="1" y="0"/>
                  </a:moveTo>
                  <a:lnTo>
                    <a:pt x="1" y="799"/>
                  </a:lnTo>
                  <a:lnTo>
                    <a:pt x="1715" y="799"/>
                  </a:lnTo>
                  <a:lnTo>
                    <a:pt x="17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3"/>
            <p:cNvSpPr/>
            <p:nvPr/>
          </p:nvSpPr>
          <p:spPr>
            <a:xfrm>
              <a:off x="3115200" y="2697025"/>
              <a:ext cx="42875" cy="20000"/>
            </a:xfrm>
            <a:custGeom>
              <a:rect b="b" l="l" r="r" t="t"/>
              <a:pathLst>
                <a:path extrusionOk="0" h="800" w="1715">
                  <a:moveTo>
                    <a:pt x="1" y="1"/>
                  </a:moveTo>
                  <a:lnTo>
                    <a:pt x="1" y="799"/>
                  </a:lnTo>
                  <a:lnTo>
                    <a:pt x="1715" y="799"/>
                  </a:lnTo>
                  <a:lnTo>
                    <a:pt x="17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3"/>
            <p:cNvSpPr/>
            <p:nvPr/>
          </p:nvSpPr>
          <p:spPr>
            <a:xfrm>
              <a:off x="3157975" y="2697025"/>
              <a:ext cx="42875" cy="20000"/>
            </a:xfrm>
            <a:custGeom>
              <a:rect b="b" l="l" r="r" t="t"/>
              <a:pathLst>
                <a:path extrusionOk="0" h="800" w="1715">
                  <a:moveTo>
                    <a:pt x="1" y="1"/>
                  </a:moveTo>
                  <a:lnTo>
                    <a:pt x="1" y="799"/>
                  </a:lnTo>
                  <a:lnTo>
                    <a:pt x="1715" y="799"/>
                  </a:lnTo>
                  <a:lnTo>
                    <a:pt x="171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3"/>
            <p:cNvSpPr/>
            <p:nvPr/>
          </p:nvSpPr>
          <p:spPr>
            <a:xfrm>
              <a:off x="3115200" y="2720000"/>
              <a:ext cx="42875" cy="19975"/>
            </a:xfrm>
            <a:custGeom>
              <a:rect b="b" l="l" r="r" t="t"/>
              <a:pathLst>
                <a:path extrusionOk="0" h="799" w="1715">
                  <a:moveTo>
                    <a:pt x="1" y="0"/>
                  </a:moveTo>
                  <a:lnTo>
                    <a:pt x="1" y="799"/>
                  </a:lnTo>
                  <a:lnTo>
                    <a:pt x="1715" y="799"/>
                  </a:lnTo>
                  <a:lnTo>
                    <a:pt x="17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3"/>
            <p:cNvSpPr/>
            <p:nvPr/>
          </p:nvSpPr>
          <p:spPr>
            <a:xfrm>
              <a:off x="3157975" y="2720000"/>
              <a:ext cx="42875" cy="19975"/>
            </a:xfrm>
            <a:custGeom>
              <a:rect b="b" l="l" r="r" t="t"/>
              <a:pathLst>
                <a:path extrusionOk="0" h="799" w="1715">
                  <a:moveTo>
                    <a:pt x="1" y="0"/>
                  </a:moveTo>
                  <a:lnTo>
                    <a:pt x="1" y="799"/>
                  </a:lnTo>
                  <a:lnTo>
                    <a:pt x="1715" y="799"/>
                  </a:lnTo>
                  <a:lnTo>
                    <a:pt x="17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3"/>
            <p:cNvSpPr/>
            <p:nvPr/>
          </p:nvSpPr>
          <p:spPr>
            <a:xfrm>
              <a:off x="3155900" y="2543900"/>
              <a:ext cx="4325" cy="24750"/>
            </a:xfrm>
            <a:custGeom>
              <a:rect b="b" l="l" r="r" t="t"/>
              <a:pathLst>
                <a:path extrusionOk="0" h="990" w="173">
                  <a:moveTo>
                    <a:pt x="1" y="1"/>
                  </a:moveTo>
                  <a:lnTo>
                    <a:pt x="1" y="990"/>
                  </a:lnTo>
                  <a:lnTo>
                    <a:pt x="173" y="990"/>
                  </a:lnTo>
                  <a:lnTo>
                    <a:pt x="17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3"/>
            <p:cNvSpPr/>
            <p:nvPr/>
          </p:nvSpPr>
          <p:spPr>
            <a:xfrm>
              <a:off x="3145775" y="2554125"/>
              <a:ext cx="24675" cy="4325"/>
            </a:xfrm>
            <a:custGeom>
              <a:rect b="b" l="l" r="r" t="t"/>
              <a:pathLst>
                <a:path extrusionOk="0" h="173" w="987">
                  <a:moveTo>
                    <a:pt x="0" y="0"/>
                  </a:moveTo>
                  <a:lnTo>
                    <a:pt x="0" y="172"/>
                  </a:lnTo>
                  <a:lnTo>
                    <a:pt x="986" y="172"/>
                  </a:lnTo>
                  <a:lnTo>
                    <a:pt x="98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33"/>
          <p:cNvGrpSpPr/>
          <p:nvPr/>
        </p:nvGrpSpPr>
        <p:grpSpPr>
          <a:xfrm rot="841025">
            <a:off x="194732" y="296810"/>
            <a:ext cx="447275" cy="625913"/>
            <a:chOff x="7877949" y="4508284"/>
            <a:chExt cx="560451" cy="784290"/>
          </a:xfrm>
        </p:grpSpPr>
        <p:sp>
          <p:nvSpPr>
            <p:cNvPr id="305" name="Google Shape;305;p33"/>
            <p:cNvSpPr/>
            <p:nvPr/>
          </p:nvSpPr>
          <p:spPr>
            <a:xfrm>
              <a:off x="7877949" y="4508284"/>
              <a:ext cx="538019" cy="783421"/>
            </a:xfrm>
            <a:custGeom>
              <a:rect b="b" l="l" r="r" t="t"/>
              <a:pathLst>
                <a:path extrusionOk="0" h="13523" w="9287">
                  <a:moveTo>
                    <a:pt x="4832" y="1"/>
                  </a:moveTo>
                  <a:cubicBezTo>
                    <a:pt x="2105" y="1"/>
                    <a:pt x="1" y="2504"/>
                    <a:pt x="575" y="5260"/>
                  </a:cubicBezTo>
                  <a:cubicBezTo>
                    <a:pt x="1097" y="7763"/>
                    <a:pt x="3604" y="9287"/>
                    <a:pt x="3604" y="10113"/>
                  </a:cubicBezTo>
                  <a:lnTo>
                    <a:pt x="3604" y="10844"/>
                  </a:lnTo>
                  <a:lnTo>
                    <a:pt x="3490" y="10844"/>
                  </a:lnTo>
                  <a:lnTo>
                    <a:pt x="3490" y="11458"/>
                  </a:lnTo>
                  <a:lnTo>
                    <a:pt x="3604" y="11458"/>
                  </a:lnTo>
                  <a:lnTo>
                    <a:pt x="3604" y="11784"/>
                  </a:lnTo>
                  <a:lnTo>
                    <a:pt x="3604" y="11913"/>
                  </a:lnTo>
                  <a:lnTo>
                    <a:pt x="3604" y="12174"/>
                  </a:lnTo>
                  <a:lnTo>
                    <a:pt x="3604" y="12306"/>
                  </a:lnTo>
                  <a:lnTo>
                    <a:pt x="3604" y="12567"/>
                  </a:lnTo>
                  <a:lnTo>
                    <a:pt x="3604" y="12696"/>
                  </a:lnTo>
                  <a:lnTo>
                    <a:pt x="3604" y="12718"/>
                  </a:lnTo>
                  <a:cubicBezTo>
                    <a:pt x="3604" y="12887"/>
                    <a:pt x="3742" y="13025"/>
                    <a:pt x="3911" y="13025"/>
                  </a:cubicBezTo>
                  <a:lnTo>
                    <a:pt x="3988" y="13025"/>
                  </a:lnTo>
                  <a:lnTo>
                    <a:pt x="4077" y="13307"/>
                  </a:lnTo>
                  <a:cubicBezTo>
                    <a:pt x="4117" y="13440"/>
                    <a:pt x="4233" y="13522"/>
                    <a:pt x="4372" y="13522"/>
                  </a:cubicBezTo>
                  <a:lnTo>
                    <a:pt x="5302" y="13522"/>
                  </a:lnTo>
                  <a:cubicBezTo>
                    <a:pt x="5438" y="13522"/>
                    <a:pt x="5554" y="13433"/>
                    <a:pt x="5597" y="13307"/>
                  </a:cubicBezTo>
                  <a:lnTo>
                    <a:pt x="5686" y="13025"/>
                  </a:lnTo>
                  <a:lnTo>
                    <a:pt x="5763" y="13025"/>
                  </a:lnTo>
                  <a:cubicBezTo>
                    <a:pt x="5932" y="13025"/>
                    <a:pt x="6070" y="12887"/>
                    <a:pt x="6070" y="12718"/>
                  </a:cubicBezTo>
                  <a:lnTo>
                    <a:pt x="6070" y="12696"/>
                  </a:lnTo>
                  <a:lnTo>
                    <a:pt x="6070" y="12567"/>
                  </a:lnTo>
                  <a:lnTo>
                    <a:pt x="6070" y="12306"/>
                  </a:lnTo>
                  <a:lnTo>
                    <a:pt x="6070" y="12174"/>
                  </a:lnTo>
                  <a:lnTo>
                    <a:pt x="6070" y="11913"/>
                  </a:lnTo>
                  <a:lnTo>
                    <a:pt x="6070" y="11784"/>
                  </a:lnTo>
                  <a:lnTo>
                    <a:pt x="6070" y="11458"/>
                  </a:lnTo>
                  <a:lnTo>
                    <a:pt x="6184" y="11458"/>
                  </a:lnTo>
                  <a:lnTo>
                    <a:pt x="6184" y="10844"/>
                  </a:lnTo>
                  <a:lnTo>
                    <a:pt x="6070" y="10844"/>
                  </a:lnTo>
                  <a:lnTo>
                    <a:pt x="6070" y="10113"/>
                  </a:lnTo>
                  <a:cubicBezTo>
                    <a:pt x="6070" y="9287"/>
                    <a:pt x="8577" y="7760"/>
                    <a:pt x="9099" y="5260"/>
                  </a:cubicBezTo>
                  <a:cubicBezTo>
                    <a:pt x="9102" y="5247"/>
                    <a:pt x="9108" y="5232"/>
                    <a:pt x="9108" y="5223"/>
                  </a:cubicBezTo>
                  <a:cubicBezTo>
                    <a:pt x="9111" y="5210"/>
                    <a:pt x="9111" y="5198"/>
                    <a:pt x="9114" y="5186"/>
                  </a:cubicBezTo>
                  <a:cubicBezTo>
                    <a:pt x="9286" y="4304"/>
                    <a:pt x="9179" y="3435"/>
                    <a:pt x="8856" y="2673"/>
                  </a:cubicBezTo>
                  <a:cubicBezTo>
                    <a:pt x="8838" y="2667"/>
                    <a:pt x="8835" y="2664"/>
                    <a:pt x="8832" y="2658"/>
                  </a:cubicBezTo>
                  <a:cubicBezTo>
                    <a:pt x="8823" y="2636"/>
                    <a:pt x="8810" y="2615"/>
                    <a:pt x="8804" y="2596"/>
                  </a:cubicBezTo>
                  <a:cubicBezTo>
                    <a:pt x="8795" y="2575"/>
                    <a:pt x="8789" y="2556"/>
                    <a:pt x="8776" y="2538"/>
                  </a:cubicBezTo>
                  <a:cubicBezTo>
                    <a:pt x="8773" y="2526"/>
                    <a:pt x="8764" y="2513"/>
                    <a:pt x="8761" y="2504"/>
                  </a:cubicBezTo>
                  <a:cubicBezTo>
                    <a:pt x="8746" y="2473"/>
                    <a:pt x="8733" y="2446"/>
                    <a:pt x="8718" y="2415"/>
                  </a:cubicBezTo>
                  <a:cubicBezTo>
                    <a:pt x="8718" y="2412"/>
                    <a:pt x="8718" y="2412"/>
                    <a:pt x="8715" y="2406"/>
                  </a:cubicBezTo>
                  <a:cubicBezTo>
                    <a:pt x="8466" y="1911"/>
                    <a:pt x="8128" y="1469"/>
                    <a:pt x="7720" y="1107"/>
                  </a:cubicBezTo>
                  <a:lnTo>
                    <a:pt x="7717" y="1100"/>
                  </a:lnTo>
                  <a:cubicBezTo>
                    <a:pt x="7689" y="1079"/>
                    <a:pt x="7668" y="1054"/>
                    <a:pt x="7640" y="1033"/>
                  </a:cubicBezTo>
                  <a:cubicBezTo>
                    <a:pt x="7634" y="1024"/>
                    <a:pt x="7625" y="1021"/>
                    <a:pt x="7622" y="1014"/>
                  </a:cubicBezTo>
                  <a:cubicBezTo>
                    <a:pt x="7603" y="996"/>
                    <a:pt x="7582" y="978"/>
                    <a:pt x="7560" y="962"/>
                  </a:cubicBezTo>
                  <a:cubicBezTo>
                    <a:pt x="7548" y="956"/>
                    <a:pt x="7536" y="944"/>
                    <a:pt x="7526" y="938"/>
                  </a:cubicBezTo>
                  <a:cubicBezTo>
                    <a:pt x="7511" y="925"/>
                    <a:pt x="7499" y="913"/>
                    <a:pt x="7483" y="901"/>
                  </a:cubicBezTo>
                  <a:cubicBezTo>
                    <a:pt x="7468" y="888"/>
                    <a:pt x="7449" y="876"/>
                    <a:pt x="7434" y="864"/>
                  </a:cubicBezTo>
                  <a:cubicBezTo>
                    <a:pt x="7428" y="861"/>
                    <a:pt x="7422" y="855"/>
                    <a:pt x="7419" y="852"/>
                  </a:cubicBezTo>
                  <a:cubicBezTo>
                    <a:pt x="6841" y="422"/>
                    <a:pt x="6150" y="130"/>
                    <a:pt x="5395" y="35"/>
                  </a:cubicBezTo>
                  <a:cubicBezTo>
                    <a:pt x="5385" y="35"/>
                    <a:pt x="5379" y="35"/>
                    <a:pt x="5376" y="28"/>
                  </a:cubicBezTo>
                  <a:cubicBezTo>
                    <a:pt x="5348" y="25"/>
                    <a:pt x="5321" y="22"/>
                    <a:pt x="5293" y="22"/>
                  </a:cubicBezTo>
                  <a:cubicBezTo>
                    <a:pt x="5284" y="22"/>
                    <a:pt x="5269" y="19"/>
                    <a:pt x="5256" y="19"/>
                  </a:cubicBezTo>
                  <a:cubicBezTo>
                    <a:pt x="5232" y="16"/>
                    <a:pt x="5210" y="16"/>
                    <a:pt x="5186" y="10"/>
                  </a:cubicBezTo>
                  <a:cubicBezTo>
                    <a:pt x="5167" y="10"/>
                    <a:pt x="5149" y="7"/>
                    <a:pt x="5133" y="7"/>
                  </a:cubicBezTo>
                  <a:cubicBezTo>
                    <a:pt x="5115" y="7"/>
                    <a:pt x="5093" y="4"/>
                    <a:pt x="5072" y="4"/>
                  </a:cubicBezTo>
                  <a:cubicBezTo>
                    <a:pt x="5047" y="4"/>
                    <a:pt x="5026" y="1"/>
                    <a:pt x="4998"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3"/>
            <p:cNvSpPr/>
            <p:nvPr/>
          </p:nvSpPr>
          <p:spPr>
            <a:xfrm>
              <a:off x="7877960" y="4508632"/>
              <a:ext cx="560439" cy="639459"/>
            </a:xfrm>
            <a:custGeom>
              <a:rect b="b" l="l" r="r" t="t"/>
              <a:pathLst>
                <a:path extrusionOk="0" h="11038" w="9674">
                  <a:moveTo>
                    <a:pt x="4836" y="1"/>
                  </a:moveTo>
                  <a:cubicBezTo>
                    <a:pt x="2105" y="1"/>
                    <a:pt x="1" y="2504"/>
                    <a:pt x="578" y="5263"/>
                  </a:cubicBezTo>
                  <a:cubicBezTo>
                    <a:pt x="1101" y="7766"/>
                    <a:pt x="3607" y="9290"/>
                    <a:pt x="3607" y="10116"/>
                  </a:cubicBezTo>
                  <a:lnTo>
                    <a:pt x="3607" y="11038"/>
                  </a:lnTo>
                  <a:lnTo>
                    <a:pt x="6064" y="11038"/>
                  </a:lnTo>
                  <a:lnTo>
                    <a:pt x="6064" y="10116"/>
                  </a:lnTo>
                  <a:cubicBezTo>
                    <a:pt x="6064" y="9290"/>
                    <a:pt x="8577" y="7760"/>
                    <a:pt x="9093" y="5263"/>
                  </a:cubicBezTo>
                  <a:cubicBezTo>
                    <a:pt x="9674" y="2563"/>
                    <a:pt x="7609" y="1"/>
                    <a:pt x="4836" y="1"/>
                  </a:cubicBezTo>
                  <a:close/>
                </a:path>
              </a:pathLst>
            </a:custGeom>
            <a:solidFill>
              <a:srgbClr val="B0C5D9">
                <a:alpha val="58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3"/>
            <p:cNvSpPr/>
            <p:nvPr/>
          </p:nvSpPr>
          <p:spPr>
            <a:xfrm>
              <a:off x="8149191" y="4544085"/>
              <a:ext cx="225705" cy="225531"/>
            </a:xfrm>
            <a:custGeom>
              <a:rect b="b" l="l" r="r" t="t"/>
              <a:pathLst>
                <a:path extrusionOk="0" h="3893" w="3896">
                  <a:moveTo>
                    <a:pt x="154" y="0"/>
                  </a:moveTo>
                  <a:cubicBezTo>
                    <a:pt x="71" y="0"/>
                    <a:pt x="0" y="68"/>
                    <a:pt x="0" y="154"/>
                  </a:cubicBezTo>
                  <a:cubicBezTo>
                    <a:pt x="0" y="237"/>
                    <a:pt x="71" y="307"/>
                    <a:pt x="154" y="307"/>
                  </a:cubicBezTo>
                  <a:cubicBezTo>
                    <a:pt x="2046" y="307"/>
                    <a:pt x="3588" y="1846"/>
                    <a:pt x="3588" y="3738"/>
                  </a:cubicBezTo>
                  <a:cubicBezTo>
                    <a:pt x="3588" y="3824"/>
                    <a:pt x="3655" y="3892"/>
                    <a:pt x="3741" y="3892"/>
                  </a:cubicBezTo>
                  <a:cubicBezTo>
                    <a:pt x="3824" y="3892"/>
                    <a:pt x="3895" y="3824"/>
                    <a:pt x="3895" y="3738"/>
                  </a:cubicBezTo>
                  <a:cubicBezTo>
                    <a:pt x="3895" y="1677"/>
                    <a:pt x="2215" y="0"/>
                    <a:pt x="1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3"/>
            <p:cNvSpPr/>
            <p:nvPr/>
          </p:nvSpPr>
          <p:spPr>
            <a:xfrm>
              <a:off x="8086916" y="5162780"/>
              <a:ext cx="142398" cy="100397"/>
            </a:xfrm>
            <a:custGeom>
              <a:rect b="b" l="l" r="r" t="t"/>
              <a:pathLst>
                <a:path extrusionOk="0" h="1733" w="2458">
                  <a:moveTo>
                    <a:pt x="0" y="1"/>
                  </a:moveTo>
                  <a:lnTo>
                    <a:pt x="0" y="1426"/>
                  </a:lnTo>
                  <a:cubicBezTo>
                    <a:pt x="0" y="1595"/>
                    <a:pt x="138" y="1733"/>
                    <a:pt x="307" y="1733"/>
                  </a:cubicBezTo>
                  <a:lnTo>
                    <a:pt x="2150" y="1733"/>
                  </a:lnTo>
                  <a:cubicBezTo>
                    <a:pt x="2319" y="1733"/>
                    <a:pt x="2457" y="1595"/>
                    <a:pt x="2457" y="1426"/>
                  </a:cubicBezTo>
                  <a:lnTo>
                    <a:pt x="24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3"/>
            <p:cNvSpPr/>
            <p:nvPr/>
          </p:nvSpPr>
          <p:spPr>
            <a:xfrm>
              <a:off x="8108929" y="5262942"/>
              <a:ext cx="97964" cy="28908"/>
            </a:xfrm>
            <a:custGeom>
              <a:rect b="b" l="l" r="r" t="t"/>
              <a:pathLst>
                <a:path extrusionOk="0" h="499" w="1691">
                  <a:moveTo>
                    <a:pt x="1" y="1"/>
                  </a:moveTo>
                  <a:lnTo>
                    <a:pt x="90" y="284"/>
                  </a:lnTo>
                  <a:cubicBezTo>
                    <a:pt x="130" y="409"/>
                    <a:pt x="250" y="499"/>
                    <a:pt x="385" y="499"/>
                  </a:cubicBezTo>
                  <a:lnTo>
                    <a:pt x="1313" y="499"/>
                  </a:lnTo>
                  <a:cubicBezTo>
                    <a:pt x="1451" y="499"/>
                    <a:pt x="1571" y="416"/>
                    <a:pt x="1611" y="284"/>
                  </a:cubicBezTo>
                  <a:lnTo>
                    <a:pt x="16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3"/>
            <p:cNvSpPr/>
            <p:nvPr/>
          </p:nvSpPr>
          <p:spPr>
            <a:xfrm>
              <a:off x="8086916" y="5236641"/>
              <a:ext cx="142398" cy="7705"/>
            </a:xfrm>
            <a:custGeom>
              <a:rect b="b" l="l" r="r" t="t"/>
              <a:pathLst>
                <a:path extrusionOk="0" h="133" w="2458">
                  <a:moveTo>
                    <a:pt x="0" y="0"/>
                  </a:moveTo>
                  <a:lnTo>
                    <a:pt x="0" y="132"/>
                  </a:lnTo>
                  <a:lnTo>
                    <a:pt x="2457" y="132"/>
                  </a:lnTo>
                  <a:lnTo>
                    <a:pt x="2457" y="0"/>
                  </a:lnTo>
                  <a:close/>
                </a:path>
              </a:pathLst>
            </a:custGeom>
            <a:solidFill>
              <a:srgbClr val="2C3A4C">
                <a:alpha val="54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3"/>
            <p:cNvSpPr/>
            <p:nvPr/>
          </p:nvSpPr>
          <p:spPr>
            <a:xfrm>
              <a:off x="8086916" y="5214049"/>
              <a:ext cx="142398" cy="7531"/>
            </a:xfrm>
            <a:custGeom>
              <a:rect b="b" l="l" r="r" t="t"/>
              <a:pathLst>
                <a:path extrusionOk="0" h="130" w="2458">
                  <a:moveTo>
                    <a:pt x="0" y="0"/>
                  </a:moveTo>
                  <a:lnTo>
                    <a:pt x="0" y="129"/>
                  </a:lnTo>
                  <a:lnTo>
                    <a:pt x="2457" y="129"/>
                  </a:lnTo>
                  <a:lnTo>
                    <a:pt x="2457" y="0"/>
                  </a:lnTo>
                  <a:close/>
                </a:path>
              </a:pathLst>
            </a:custGeom>
            <a:solidFill>
              <a:srgbClr val="2C3A4C">
                <a:alpha val="54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3"/>
            <p:cNvSpPr/>
            <p:nvPr/>
          </p:nvSpPr>
          <p:spPr>
            <a:xfrm>
              <a:off x="8086916" y="5191282"/>
              <a:ext cx="142398" cy="7705"/>
            </a:xfrm>
            <a:custGeom>
              <a:rect b="b" l="l" r="r" t="t"/>
              <a:pathLst>
                <a:path extrusionOk="0" h="133" w="2458">
                  <a:moveTo>
                    <a:pt x="0" y="0"/>
                  </a:moveTo>
                  <a:lnTo>
                    <a:pt x="0" y="132"/>
                  </a:lnTo>
                  <a:lnTo>
                    <a:pt x="2457" y="132"/>
                  </a:lnTo>
                  <a:lnTo>
                    <a:pt x="2457" y="0"/>
                  </a:lnTo>
                  <a:close/>
                </a:path>
              </a:pathLst>
            </a:custGeom>
            <a:solidFill>
              <a:srgbClr val="2C3A4C">
                <a:alpha val="54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3"/>
            <p:cNvSpPr/>
            <p:nvPr/>
          </p:nvSpPr>
          <p:spPr>
            <a:xfrm>
              <a:off x="7944696" y="4637643"/>
              <a:ext cx="187817" cy="287287"/>
            </a:xfrm>
            <a:custGeom>
              <a:rect b="b" l="l" r="r" t="t"/>
              <a:pathLst>
                <a:path extrusionOk="0" h="4959" w="3242">
                  <a:moveTo>
                    <a:pt x="1641" y="1"/>
                  </a:moveTo>
                  <a:lnTo>
                    <a:pt x="1641" y="1"/>
                  </a:lnTo>
                  <a:cubicBezTo>
                    <a:pt x="747" y="1088"/>
                    <a:pt x="1" y="4673"/>
                    <a:pt x="3232" y="4959"/>
                  </a:cubicBezTo>
                  <a:cubicBezTo>
                    <a:pt x="2848" y="4102"/>
                    <a:pt x="3241" y="3346"/>
                    <a:pt x="3002" y="2206"/>
                  </a:cubicBezTo>
                  <a:cubicBezTo>
                    <a:pt x="2759" y="1061"/>
                    <a:pt x="1641" y="1"/>
                    <a:pt x="16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3"/>
            <p:cNvSpPr/>
            <p:nvPr/>
          </p:nvSpPr>
          <p:spPr>
            <a:xfrm>
              <a:off x="8139227" y="4637643"/>
              <a:ext cx="95067" cy="153637"/>
            </a:xfrm>
            <a:custGeom>
              <a:rect b="b" l="l" r="r" t="t"/>
              <a:pathLst>
                <a:path extrusionOk="0" h="2652" w="1641">
                  <a:moveTo>
                    <a:pt x="1103" y="1"/>
                  </a:moveTo>
                  <a:lnTo>
                    <a:pt x="1103" y="1"/>
                  </a:lnTo>
                  <a:cubicBezTo>
                    <a:pt x="77" y="600"/>
                    <a:pt x="0" y="2114"/>
                    <a:pt x="399" y="2652"/>
                  </a:cubicBezTo>
                  <a:cubicBezTo>
                    <a:pt x="1640" y="2025"/>
                    <a:pt x="1432" y="465"/>
                    <a:pt x="11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3"/>
            <p:cNvSpPr/>
            <p:nvPr/>
          </p:nvSpPr>
          <p:spPr>
            <a:xfrm>
              <a:off x="8158054" y="4750317"/>
              <a:ext cx="140660" cy="210585"/>
            </a:xfrm>
            <a:custGeom>
              <a:rect b="b" l="l" r="r" t="t"/>
              <a:pathLst>
                <a:path extrusionOk="0" h="3635" w="2428">
                  <a:moveTo>
                    <a:pt x="2427" y="0"/>
                  </a:moveTo>
                  <a:lnTo>
                    <a:pt x="2427" y="0"/>
                  </a:lnTo>
                  <a:cubicBezTo>
                    <a:pt x="1478" y="77"/>
                    <a:pt x="1" y="1161"/>
                    <a:pt x="1" y="3634"/>
                  </a:cubicBezTo>
                  <a:cubicBezTo>
                    <a:pt x="2314" y="3124"/>
                    <a:pt x="2427" y="0"/>
                    <a:pt x="24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3"/>
            <p:cNvSpPr/>
            <p:nvPr/>
          </p:nvSpPr>
          <p:spPr>
            <a:xfrm>
              <a:off x="8042425" y="4691749"/>
              <a:ext cx="119457" cy="325697"/>
            </a:xfrm>
            <a:custGeom>
              <a:rect b="b" l="l" r="r" t="t"/>
              <a:pathLst>
                <a:path extrusionOk="0" h="5622" w="2062">
                  <a:moveTo>
                    <a:pt x="9" y="1"/>
                  </a:moveTo>
                  <a:cubicBezTo>
                    <a:pt x="9" y="1"/>
                    <a:pt x="3" y="96"/>
                    <a:pt x="0" y="271"/>
                  </a:cubicBezTo>
                  <a:cubicBezTo>
                    <a:pt x="3" y="357"/>
                    <a:pt x="6" y="458"/>
                    <a:pt x="15" y="572"/>
                  </a:cubicBezTo>
                  <a:cubicBezTo>
                    <a:pt x="28" y="689"/>
                    <a:pt x="37" y="818"/>
                    <a:pt x="65" y="956"/>
                  </a:cubicBezTo>
                  <a:cubicBezTo>
                    <a:pt x="89" y="1097"/>
                    <a:pt x="123" y="1248"/>
                    <a:pt x="160" y="1404"/>
                  </a:cubicBezTo>
                  <a:cubicBezTo>
                    <a:pt x="203" y="1564"/>
                    <a:pt x="252" y="1727"/>
                    <a:pt x="310" y="1896"/>
                  </a:cubicBezTo>
                  <a:cubicBezTo>
                    <a:pt x="341" y="1976"/>
                    <a:pt x="378" y="2065"/>
                    <a:pt x="406" y="2151"/>
                  </a:cubicBezTo>
                  <a:cubicBezTo>
                    <a:pt x="442" y="2234"/>
                    <a:pt x="479" y="2320"/>
                    <a:pt x="513" y="2406"/>
                  </a:cubicBezTo>
                  <a:cubicBezTo>
                    <a:pt x="590" y="2575"/>
                    <a:pt x="673" y="2750"/>
                    <a:pt x="762" y="2919"/>
                  </a:cubicBezTo>
                  <a:cubicBezTo>
                    <a:pt x="937" y="3257"/>
                    <a:pt x="1137" y="3582"/>
                    <a:pt x="1339" y="3874"/>
                  </a:cubicBezTo>
                  <a:cubicBezTo>
                    <a:pt x="1389" y="3948"/>
                    <a:pt x="1435" y="4019"/>
                    <a:pt x="1487" y="4089"/>
                  </a:cubicBezTo>
                  <a:cubicBezTo>
                    <a:pt x="1533" y="4163"/>
                    <a:pt x="1570" y="4230"/>
                    <a:pt x="1610" y="4301"/>
                  </a:cubicBezTo>
                  <a:cubicBezTo>
                    <a:pt x="1683" y="4439"/>
                    <a:pt x="1736" y="4581"/>
                    <a:pt x="1782" y="4710"/>
                  </a:cubicBezTo>
                  <a:cubicBezTo>
                    <a:pt x="1865" y="4971"/>
                    <a:pt x="1895" y="5201"/>
                    <a:pt x="1908" y="5364"/>
                  </a:cubicBezTo>
                  <a:cubicBezTo>
                    <a:pt x="1911" y="5444"/>
                    <a:pt x="1911" y="5505"/>
                    <a:pt x="1911" y="5548"/>
                  </a:cubicBezTo>
                  <a:cubicBezTo>
                    <a:pt x="1911" y="5591"/>
                    <a:pt x="1908" y="5610"/>
                    <a:pt x="1908" y="5610"/>
                  </a:cubicBezTo>
                  <a:lnTo>
                    <a:pt x="2061" y="5622"/>
                  </a:lnTo>
                  <a:lnTo>
                    <a:pt x="2061" y="5548"/>
                  </a:lnTo>
                  <a:cubicBezTo>
                    <a:pt x="2061" y="5502"/>
                    <a:pt x="2061" y="5432"/>
                    <a:pt x="2055" y="5349"/>
                  </a:cubicBezTo>
                  <a:cubicBezTo>
                    <a:pt x="2043" y="5180"/>
                    <a:pt x="2000" y="4937"/>
                    <a:pt x="1908" y="4661"/>
                  </a:cubicBezTo>
                  <a:cubicBezTo>
                    <a:pt x="1859" y="4522"/>
                    <a:pt x="1797" y="4378"/>
                    <a:pt x="1717" y="4230"/>
                  </a:cubicBezTo>
                  <a:cubicBezTo>
                    <a:pt x="1631" y="4083"/>
                    <a:pt x="1536" y="3939"/>
                    <a:pt x="1428" y="3797"/>
                  </a:cubicBezTo>
                  <a:cubicBezTo>
                    <a:pt x="1223" y="3515"/>
                    <a:pt x="1014" y="3198"/>
                    <a:pt x="829" y="2870"/>
                  </a:cubicBezTo>
                  <a:cubicBezTo>
                    <a:pt x="737" y="2704"/>
                    <a:pt x="651" y="2538"/>
                    <a:pt x="571" y="2369"/>
                  </a:cubicBezTo>
                  <a:cubicBezTo>
                    <a:pt x="538" y="2280"/>
                    <a:pt x="498" y="2200"/>
                    <a:pt x="461" y="2117"/>
                  </a:cubicBezTo>
                  <a:cubicBezTo>
                    <a:pt x="427" y="2031"/>
                    <a:pt x="396" y="1948"/>
                    <a:pt x="360" y="1865"/>
                  </a:cubicBezTo>
                  <a:cubicBezTo>
                    <a:pt x="298" y="1702"/>
                    <a:pt x="246" y="1540"/>
                    <a:pt x="200" y="1383"/>
                  </a:cubicBezTo>
                  <a:cubicBezTo>
                    <a:pt x="157" y="1226"/>
                    <a:pt x="120" y="1076"/>
                    <a:pt x="92" y="938"/>
                  </a:cubicBezTo>
                  <a:cubicBezTo>
                    <a:pt x="62" y="799"/>
                    <a:pt x="46" y="673"/>
                    <a:pt x="31" y="557"/>
                  </a:cubicBezTo>
                  <a:cubicBezTo>
                    <a:pt x="19" y="446"/>
                    <a:pt x="15" y="345"/>
                    <a:pt x="9" y="262"/>
                  </a:cubicBezTo>
                  <a:lnTo>
                    <a:pt x="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3"/>
            <p:cNvSpPr/>
            <p:nvPr/>
          </p:nvSpPr>
          <p:spPr>
            <a:xfrm>
              <a:off x="8153593" y="4819370"/>
              <a:ext cx="97790" cy="302002"/>
            </a:xfrm>
            <a:custGeom>
              <a:rect b="b" l="l" r="r" t="t"/>
              <a:pathLst>
                <a:path extrusionOk="0" h="5213" w="1688">
                  <a:moveTo>
                    <a:pt x="1687" y="0"/>
                  </a:moveTo>
                  <a:cubicBezTo>
                    <a:pt x="1687" y="0"/>
                    <a:pt x="1626" y="68"/>
                    <a:pt x="1521" y="169"/>
                  </a:cubicBezTo>
                  <a:cubicBezTo>
                    <a:pt x="1411" y="277"/>
                    <a:pt x="1248" y="430"/>
                    <a:pt x="1070" y="630"/>
                  </a:cubicBezTo>
                  <a:cubicBezTo>
                    <a:pt x="981" y="731"/>
                    <a:pt x="886" y="842"/>
                    <a:pt x="793" y="965"/>
                  </a:cubicBezTo>
                  <a:cubicBezTo>
                    <a:pt x="695" y="1088"/>
                    <a:pt x="603" y="1223"/>
                    <a:pt x="520" y="1367"/>
                  </a:cubicBezTo>
                  <a:cubicBezTo>
                    <a:pt x="477" y="1441"/>
                    <a:pt x="434" y="1514"/>
                    <a:pt x="397" y="1594"/>
                  </a:cubicBezTo>
                  <a:cubicBezTo>
                    <a:pt x="357" y="1674"/>
                    <a:pt x="317" y="1751"/>
                    <a:pt x="287" y="1837"/>
                  </a:cubicBezTo>
                  <a:cubicBezTo>
                    <a:pt x="213" y="2003"/>
                    <a:pt x="158" y="2175"/>
                    <a:pt x="118" y="2350"/>
                  </a:cubicBezTo>
                  <a:cubicBezTo>
                    <a:pt x="72" y="2528"/>
                    <a:pt x="47" y="2709"/>
                    <a:pt x="26" y="2884"/>
                  </a:cubicBezTo>
                  <a:cubicBezTo>
                    <a:pt x="13" y="3066"/>
                    <a:pt x="4" y="3241"/>
                    <a:pt x="4" y="3407"/>
                  </a:cubicBezTo>
                  <a:cubicBezTo>
                    <a:pt x="1" y="3741"/>
                    <a:pt x="1" y="4052"/>
                    <a:pt x="1" y="4322"/>
                  </a:cubicBezTo>
                  <a:cubicBezTo>
                    <a:pt x="1" y="4853"/>
                    <a:pt x="4" y="5213"/>
                    <a:pt x="4" y="5213"/>
                  </a:cubicBezTo>
                  <a:lnTo>
                    <a:pt x="158" y="5213"/>
                  </a:lnTo>
                  <a:cubicBezTo>
                    <a:pt x="158" y="5213"/>
                    <a:pt x="158" y="4853"/>
                    <a:pt x="164" y="4322"/>
                  </a:cubicBezTo>
                  <a:cubicBezTo>
                    <a:pt x="158" y="4052"/>
                    <a:pt x="158" y="3741"/>
                    <a:pt x="158" y="3407"/>
                  </a:cubicBezTo>
                  <a:cubicBezTo>
                    <a:pt x="155" y="3241"/>
                    <a:pt x="164" y="3072"/>
                    <a:pt x="167" y="2900"/>
                  </a:cubicBezTo>
                  <a:cubicBezTo>
                    <a:pt x="182" y="2731"/>
                    <a:pt x="204" y="2556"/>
                    <a:pt x="244" y="2387"/>
                  </a:cubicBezTo>
                  <a:cubicBezTo>
                    <a:pt x="280" y="2218"/>
                    <a:pt x="333" y="2049"/>
                    <a:pt x="394" y="1886"/>
                  </a:cubicBezTo>
                  <a:cubicBezTo>
                    <a:pt x="419" y="1803"/>
                    <a:pt x="459" y="1726"/>
                    <a:pt x="492" y="1650"/>
                  </a:cubicBezTo>
                  <a:cubicBezTo>
                    <a:pt x="523" y="1573"/>
                    <a:pt x="566" y="1499"/>
                    <a:pt x="603" y="1425"/>
                  </a:cubicBezTo>
                  <a:cubicBezTo>
                    <a:pt x="680" y="1281"/>
                    <a:pt x="769" y="1146"/>
                    <a:pt x="855" y="1020"/>
                  </a:cubicBezTo>
                  <a:cubicBezTo>
                    <a:pt x="938" y="897"/>
                    <a:pt x="1027" y="780"/>
                    <a:pt x="1110" y="676"/>
                  </a:cubicBezTo>
                  <a:cubicBezTo>
                    <a:pt x="1196" y="575"/>
                    <a:pt x="1276" y="482"/>
                    <a:pt x="1346" y="399"/>
                  </a:cubicBezTo>
                  <a:cubicBezTo>
                    <a:pt x="1414" y="320"/>
                    <a:pt x="1478" y="246"/>
                    <a:pt x="1531" y="191"/>
                  </a:cubicBezTo>
                  <a:cubicBezTo>
                    <a:pt x="1632" y="71"/>
                    <a:pt x="1687" y="0"/>
                    <a:pt x="1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3"/>
            <p:cNvSpPr/>
            <p:nvPr/>
          </p:nvSpPr>
          <p:spPr>
            <a:xfrm>
              <a:off x="8093114" y="5094654"/>
              <a:ext cx="129247" cy="42233"/>
            </a:xfrm>
            <a:custGeom>
              <a:rect b="b" l="l" r="r" t="t"/>
              <a:pathLst>
                <a:path extrusionOk="0" h="729" w="2231">
                  <a:moveTo>
                    <a:pt x="1" y="0"/>
                  </a:moveTo>
                  <a:lnTo>
                    <a:pt x="1" y="728"/>
                  </a:lnTo>
                  <a:lnTo>
                    <a:pt x="2231" y="728"/>
                  </a:lnTo>
                  <a:lnTo>
                    <a:pt x="22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3"/>
            <p:cNvSpPr/>
            <p:nvPr/>
          </p:nvSpPr>
          <p:spPr>
            <a:xfrm>
              <a:off x="8080138" y="5136827"/>
              <a:ext cx="155780" cy="35628"/>
            </a:xfrm>
            <a:custGeom>
              <a:rect b="b" l="l" r="r" t="t"/>
              <a:pathLst>
                <a:path extrusionOk="0" h="615" w="2689">
                  <a:moveTo>
                    <a:pt x="0" y="0"/>
                  </a:moveTo>
                  <a:lnTo>
                    <a:pt x="0" y="614"/>
                  </a:lnTo>
                  <a:lnTo>
                    <a:pt x="2688" y="614"/>
                  </a:lnTo>
                  <a:lnTo>
                    <a:pt x="26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3"/>
            <p:cNvSpPr/>
            <p:nvPr/>
          </p:nvSpPr>
          <p:spPr>
            <a:xfrm>
              <a:off x="8158054" y="4508806"/>
              <a:ext cx="252412" cy="783769"/>
            </a:xfrm>
            <a:custGeom>
              <a:rect b="b" l="l" r="r" t="t"/>
              <a:pathLst>
                <a:path extrusionOk="0" h="13529" w="4357">
                  <a:moveTo>
                    <a:pt x="1" y="1"/>
                  </a:moveTo>
                  <a:lnTo>
                    <a:pt x="1" y="13529"/>
                  </a:lnTo>
                  <a:lnTo>
                    <a:pt x="465" y="13529"/>
                  </a:lnTo>
                  <a:lnTo>
                    <a:pt x="465" y="13523"/>
                  </a:lnTo>
                  <a:cubicBezTo>
                    <a:pt x="600" y="13523"/>
                    <a:pt x="720" y="13434"/>
                    <a:pt x="763" y="13308"/>
                  </a:cubicBezTo>
                  <a:lnTo>
                    <a:pt x="849" y="13022"/>
                  </a:lnTo>
                  <a:lnTo>
                    <a:pt x="925" y="13022"/>
                  </a:lnTo>
                  <a:cubicBezTo>
                    <a:pt x="1094" y="13022"/>
                    <a:pt x="1232" y="12884"/>
                    <a:pt x="1232" y="12715"/>
                  </a:cubicBezTo>
                  <a:lnTo>
                    <a:pt x="1232" y="12696"/>
                  </a:lnTo>
                  <a:lnTo>
                    <a:pt x="1232" y="12564"/>
                  </a:lnTo>
                  <a:lnTo>
                    <a:pt x="1232" y="12303"/>
                  </a:lnTo>
                  <a:lnTo>
                    <a:pt x="1232" y="12174"/>
                  </a:lnTo>
                  <a:lnTo>
                    <a:pt x="1232" y="11913"/>
                  </a:lnTo>
                  <a:lnTo>
                    <a:pt x="1232" y="11781"/>
                  </a:lnTo>
                  <a:lnTo>
                    <a:pt x="1232" y="11455"/>
                  </a:lnTo>
                  <a:lnTo>
                    <a:pt x="1349" y="11455"/>
                  </a:lnTo>
                  <a:lnTo>
                    <a:pt x="1349" y="10841"/>
                  </a:lnTo>
                  <a:lnTo>
                    <a:pt x="1232" y="10841"/>
                  </a:lnTo>
                  <a:lnTo>
                    <a:pt x="1232" y="10110"/>
                  </a:lnTo>
                  <a:cubicBezTo>
                    <a:pt x="1232" y="9287"/>
                    <a:pt x="3742" y="7757"/>
                    <a:pt x="4264" y="5257"/>
                  </a:cubicBezTo>
                  <a:cubicBezTo>
                    <a:pt x="4267" y="5247"/>
                    <a:pt x="4270" y="5232"/>
                    <a:pt x="4270" y="5220"/>
                  </a:cubicBezTo>
                  <a:lnTo>
                    <a:pt x="4295" y="5094"/>
                  </a:lnTo>
                  <a:cubicBezTo>
                    <a:pt x="4301" y="5051"/>
                    <a:pt x="4310" y="5005"/>
                    <a:pt x="4313" y="4962"/>
                  </a:cubicBezTo>
                  <a:cubicBezTo>
                    <a:pt x="4316" y="4928"/>
                    <a:pt x="4320" y="4894"/>
                    <a:pt x="4326" y="4864"/>
                  </a:cubicBezTo>
                  <a:cubicBezTo>
                    <a:pt x="4332" y="4808"/>
                    <a:pt x="4335" y="4750"/>
                    <a:pt x="4341" y="4698"/>
                  </a:cubicBezTo>
                  <a:cubicBezTo>
                    <a:pt x="4344" y="4670"/>
                    <a:pt x="4344" y="4639"/>
                    <a:pt x="4347" y="4612"/>
                  </a:cubicBezTo>
                  <a:cubicBezTo>
                    <a:pt x="4350" y="4529"/>
                    <a:pt x="4356" y="4443"/>
                    <a:pt x="4356" y="4357"/>
                  </a:cubicBezTo>
                  <a:cubicBezTo>
                    <a:pt x="4356" y="1952"/>
                    <a:pt x="2406" y="1"/>
                    <a:pt x="1" y="1"/>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 name="Google Shape;321;p33"/>
          <p:cNvGrpSpPr/>
          <p:nvPr/>
        </p:nvGrpSpPr>
        <p:grpSpPr>
          <a:xfrm rot="-1604192">
            <a:off x="8597972" y="4384595"/>
            <a:ext cx="333773" cy="638893"/>
            <a:chOff x="6692313" y="4433554"/>
            <a:chExt cx="421445" cy="806710"/>
          </a:xfrm>
        </p:grpSpPr>
        <p:sp>
          <p:nvSpPr>
            <p:cNvPr id="322" name="Google Shape;322;p33"/>
            <p:cNvSpPr/>
            <p:nvPr/>
          </p:nvSpPr>
          <p:spPr>
            <a:xfrm>
              <a:off x="6692313" y="4433554"/>
              <a:ext cx="421111" cy="806536"/>
            </a:xfrm>
            <a:custGeom>
              <a:rect b="b" l="l" r="r" t="t"/>
              <a:pathLst>
                <a:path extrusionOk="0" h="13922" w="7269">
                  <a:moveTo>
                    <a:pt x="4114" y="3960"/>
                  </a:moveTo>
                  <a:cubicBezTo>
                    <a:pt x="4197" y="4000"/>
                    <a:pt x="4277" y="4034"/>
                    <a:pt x="4350" y="4061"/>
                  </a:cubicBezTo>
                  <a:cubicBezTo>
                    <a:pt x="4363" y="4166"/>
                    <a:pt x="4366" y="4267"/>
                    <a:pt x="4363" y="4369"/>
                  </a:cubicBezTo>
                  <a:cubicBezTo>
                    <a:pt x="4363" y="4544"/>
                    <a:pt x="4323" y="4713"/>
                    <a:pt x="4289" y="4882"/>
                  </a:cubicBezTo>
                  <a:cubicBezTo>
                    <a:pt x="4240" y="5047"/>
                    <a:pt x="4184" y="5210"/>
                    <a:pt x="4114" y="5358"/>
                  </a:cubicBezTo>
                  <a:cubicBezTo>
                    <a:pt x="4043" y="5508"/>
                    <a:pt x="3960" y="5643"/>
                    <a:pt x="3874" y="5772"/>
                  </a:cubicBezTo>
                  <a:cubicBezTo>
                    <a:pt x="3785" y="5895"/>
                    <a:pt x="3699" y="6012"/>
                    <a:pt x="3610" y="6107"/>
                  </a:cubicBezTo>
                  <a:cubicBezTo>
                    <a:pt x="3537" y="6186"/>
                    <a:pt x="3464" y="6259"/>
                    <a:pt x="3397" y="6321"/>
                  </a:cubicBezTo>
                  <a:lnTo>
                    <a:pt x="3397" y="6321"/>
                  </a:lnTo>
                  <a:lnTo>
                    <a:pt x="2480" y="6322"/>
                  </a:lnTo>
                  <a:lnTo>
                    <a:pt x="4114" y="3960"/>
                  </a:lnTo>
                  <a:close/>
                  <a:moveTo>
                    <a:pt x="4983" y="1"/>
                  </a:moveTo>
                  <a:lnTo>
                    <a:pt x="4012" y="1490"/>
                  </a:lnTo>
                  <a:cubicBezTo>
                    <a:pt x="3395" y="848"/>
                    <a:pt x="2538" y="483"/>
                    <a:pt x="2301" y="277"/>
                  </a:cubicBezTo>
                  <a:lnTo>
                    <a:pt x="2301" y="277"/>
                  </a:lnTo>
                  <a:cubicBezTo>
                    <a:pt x="2301" y="277"/>
                    <a:pt x="2102" y="1082"/>
                    <a:pt x="2320" y="2099"/>
                  </a:cubicBezTo>
                  <a:cubicBezTo>
                    <a:pt x="2403" y="2492"/>
                    <a:pt x="2639" y="2845"/>
                    <a:pt x="2934" y="3143"/>
                  </a:cubicBezTo>
                  <a:lnTo>
                    <a:pt x="673" y="6608"/>
                  </a:lnTo>
                  <a:lnTo>
                    <a:pt x="1" y="7631"/>
                  </a:lnTo>
                  <a:lnTo>
                    <a:pt x="1217" y="7631"/>
                  </a:lnTo>
                  <a:lnTo>
                    <a:pt x="4750" y="7637"/>
                  </a:lnTo>
                  <a:lnTo>
                    <a:pt x="1217" y="13922"/>
                  </a:lnTo>
                  <a:lnTo>
                    <a:pt x="6439" y="7345"/>
                  </a:lnTo>
                  <a:lnTo>
                    <a:pt x="7268" y="6304"/>
                  </a:lnTo>
                  <a:lnTo>
                    <a:pt x="5886" y="6307"/>
                  </a:lnTo>
                  <a:lnTo>
                    <a:pt x="4301" y="6310"/>
                  </a:lnTo>
                  <a:lnTo>
                    <a:pt x="4301" y="6310"/>
                  </a:lnTo>
                  <a:cubicBezTo>
                    <a:pt x="4338" y="6258"/>
                    <a:pt x="4378" y="6199"/>
                    <a:pt x="4421" y="6141"/>
                  </a:cubicBezTo>
                  <a:cubicBezTo>
                    <a:pt x="4479" y="6080"/>
                    <a:pt x="4535" y="6000"/>
                    <a:pt x="4614" y="5941"/>
                  </a:cubicBezTo>
                  <a:cubicBezTo>
                    <a:pt x="4654" y="5911"/>
                    <a:pt x="4691" y="5877"/>
                    <a:pt x="4731" y="5846"/>
                  </a:cubicBezTo>
                  <a:cubicBezTo>
                    <a:pt x="4759" y="5825"/>
                    <a:pt x="4783" y="5803"/>
                    <a:pt x="4814" y="5785"/>
                  </a:cubicBezTo>
                  <a:cubicBezTo>
                    <a:pt x="5072" y="5919"/>
                    <a:pt x="5321" y="5978"/>
                    <a:pt x="5555" y="5978"/>
                  </a:cubicBezTo>
                  <a:cubicBezTo>
                    <a:pt x="6434" y="5978"/>
                    <a:pt x="7111" y="5150"/>
                    <a:pt x="7268" y="4372"/>
                  </a:cubicBezTo>
                  <a:lnTo>
                    <a:pt x="7268" y="4372"/>
                  </a:lnTo>
                  <a:cubicBezTo>
                    <a:pt x="7249" y="4374"/>
                    <a:pt x="7227" y="4375"/>
                    <a:pt x="7204" y="4375"/>
                  </a:cubicBezTo>
                  <a:cubicBezTo>
                    <a:pt x="6957" y="4375"/>
                    <a:pt x="6490" y="4254"/>
                    <a:pt x="6028" y="4254"/>
                  </a:cubicBezTo>
                  <a:cubicBezTo>
                    <a:pt x="5373" y="4254"/>
                    <a:pt x="4727" y="4498"/>
                    <a:pt x="4734" y="5677"/>
                  </a:cubicBezTo>
                  <a:cubicBezTo>
                    <a:pt x="4657" y="5723"/>
                    <a:pt x="4590" y="5782"/>
                    <a:pt x="4522" y="5834"/>
                  </a:cubicBezTo>
                  <a:cubicBezTo>
                    <a:pt x="4439" y="5895"/>
                    <a:pt x="4375" y="5981"/>
                    <a:pt x="4304" y="6049"/>
                  </a:cubicBezTo>
                  <a:cubicBezTo>
                    <a:pt x="4243" y="6126"/>
                    <a:pt x="4194" y="6202"/>
                    <a:pt x="4144" y="6273"/>
                  </a:cubicBezTo>
                  <a:lnTo>
                    <a:pt x="4120" y="6319"/>
                  </a:lnTo>
                  <a:lnTo>
                    <a:pt x="3618" y="6320"/>
                  </a:lnTo>
                  <a:lnTo>
                    <a:pt x="3618" y="6320"/>
                  </a:lnTo>
                  <a:cubicBezTo>
                    <a:pt x="3654" y="6287"/>
                    <a:pt x="3688" y="6254"/>
                    <a:pt x="3724" y="6212"/>
                  </a:cubicBezTo>
                  <a:cubicBezTo>
                    <a:pt x="3816" y="6107"/>
                    <a:pt x="3908" y="5987"/>
                    <a:pt x="4000" y="5858"/>
                  </a:cubicBezTo>
                  <a:cubicBezTo>
                    <a:pt x="4086" y="5726"/>
                    <a:pt x="4178" y="5582"/>
                    <a:pt x="4249" y="5425"/>
                  </a:cubicBezTo>
                  <a:cubicBezTo>
                    <a:pt x="4326" y="5272"/>
                    <a:pt x="4384" y="5097"/>
                    <a:pt x="4433" y="4922"/>
                  </a:cubicBezTo>
                  <a:cubicBezTo>
                    <a:pt x="4476" y="4743"/>
                    <a:pt x="4510" y="4559"/>
                    <a:pt x="4516" y="4372"/>
                  </a:cubicBezTo>
                  <a:cubicBezTo>
                    <a:pt x="4522" y="4280"/>
                    <a:pt x="4510" y="4184"/>
                    <a:pt x="4507" y="4092"/>
                  </a:cubicBezTo>
                  <a:cubicBezTo>
                    <a:pt x="4501" y="4043"/>
                    <a:pt x="4492" y="4000"/>
                    <a:pt x="4485" y="3957"/>
                  </a:cubicBezTo>
                  <a:cubicBezTo>
                    <a:pt x="4599" y="3665"/>
                    <a:pt x="4661" y="3398"/>
                    <a:pt x="4676" y="3146"/>
                  </a:cubicBezTo>
                  <a:lnTo>
                    <a:pt x="6519" y="452"/>
                  </a:lnTo>
                  <a:lnTo>
                    <a:pt x="6835" y="1"/>
                  </a:ln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3"/>
            <p:cNvSpPr/>
            <p:nvPr/>
          </p:nvSpPr>
          <p:spPr>
            <a:xfrm>
              <a:off x="6692704" y="4433554"/>
              <a:ext cx="421053" cy="806710"/>
            </a:xfrm>
            <a:custGeom>
              <a:rect b="b" l="l" r="r" t="t"/>
              <a:pathLst>
                <a:path extrusionOk="0" h="13925" w="7268">
                  <a:moveTo>
                    <a:pt x="4989" y="1"/>
                  </a:moveTo>
                  <a:lnTo>
                    <a:pt x="673" y="6608"/>
                  </a:lnTo>
                  <a:lnTo>
                    <a:pt x="0" y="7637"/>
                  </a:lnTo>
                  <a:lnTo>
                    <a:pt x="1217" y="7637"/>
                  </a:lnTo>
                  <a:lnTo>
                    <a:pt x="4749" y="7643"/>
                  </a:lnTo>
                  <a:lnTo>
                    <a:pt x="1217" y="13925"/>
                  </a:lnTo>
                  <a:lnTo>
                    <a:pt x="6442" y="7348"/>
                  </a:lnTo>
                  <a:lnTo>
                    <a:pt x="7268" y="6307"/>
                  </a:lnTo>
                  <a:lnTo>
                    <a:pt x="5886" y="6307"/>
                  </a:lnTo>
                  <a:lnTo>
                    <a:pt x="2476" y="6316"/>
                  </a:lnTo>
                  <a:lnTo>
                    <a:pt x="2476" y="6316"/>
                  </a:lnTo>
                  <a:lnTo>
                    <a:pt x="6525" y="452"/>
                  </a:lnTo>
                  <a:lnTo>
                    <a:pt x="68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3"/>
            <p:cNvSpPr/>
            <p:nvPr/>
          </p:nvSpPr>
          <p:spPr>
            <a:xfrm>
              <a:off x="6814590" y="4449601"/>
              <a:ext cx="196855" cy="220317"/>
            </a:xfrm>
            <a:custGeom>
              <a:rect b="b" l="l" r="r" t="t"/>
              <a:pathLst>
                <a:path extrusionOk="0" h="3803" w="3398">
                  <a:moveTo>
                    <a:pt x="197" y="0"/>
                  </a:moveTo>
                  <a:cubicBezTo>
                    <a:pt x="197" y="0"/>
                    <a:pt x="0" y="805"/>
                    <a:pt x="215" y="1828"/>
                  </a:cubicBezTo>
                  <a:cubicBezTo>
                    <a:pt x="430" y="2844"/>
                    <a:pt x="1671" y="3594"/>
                    <a:pt x="2323" y="3803"/>
                  </a:cubicBezTo>
                  <a:cubicBezTo>
                    <a:pt x="3398" y="1361"/>
                    <a:pt x="655" y="402"/>
                    <a:pt x="1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3"/>
            <p:cNvSpPr/>
            <p:nvPr/>
          </p:nvSpPr>
          <p:spPr>
            <a:xfrm>
              <a:off x="6965267" y="4679526"/>
              <a:ext cx="148481" cy="100165"/>
            </a:xfrm>
            <a:custGeom>
              <a:rect b="b" l="l" r="r" t="t"/>
              <a:pathLst>
                <a:path extrusionOk="0" h="1729" w="2563">
                  <a:moveTo>
                    <a:pt x="1321" y="0"/>
                  </a:moveTo>
                  <a:cubicBezTo>
                    <a:pt x="655" y="0"/>
                    <a:pt x="1" y="254"/>
                    <a:pt x="29" y="1490"/>
                  </a:cubicBezTo>
                  <a:cubicBezTo>
                    <a:pt x="315" y="1656"/>
                    <a:pt x="592" y="1728"/>
                    <a:pt x="852" y="1728"/>
                  </a:cubicBezTo>
                  <a:cubicBezTo>
                    <a:pt x="1730" y="1728"/>
                    <a:pt x="2406" y="902"/>
                    <a:pt x="2563" y="120"/>
                  </a:cubicBezTo>
                  <a:lnTo>
                    <a:pt x="2563" y="120"/>
                  </a:lnTo>
                  <a:cubicBezTo>
                    <a:pt x="2544" y="122"/>
                    <a:pt x="2522" y="123"/>
                    <a:pt x="2499" y="123"/>
                  </a:cubicBezTo>
                  <a:cubicBezTo>
                    <a:pt x="2252" y="123"/>
                    <a:pt x="1784" y="0"/>
                    <a:pt x="13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3"/>
            <p:cNvSpPr/>
            <p:nvPr/>
          </p:nvSpPr>
          <p:spPr>
            <a:xfrm>
              <a:off x="6873679" y="4542116"/>
              <a:ext cx="80816" cy="257394"/>
            </a:xfrm>
            <a:custGeom>
              <a:rect b="b" l="l" r="r" t="t"/>
              <a:pathLst>
                <a:path extrusionOk="0" h="4443" w="1395">
                  <a:moveTo>
                    <a:pt x="9" y="0"/>
                  </a:moveTo>
                  <a:lnTo>
                    <a:pt x="0" y="3"/>
                  </a:lnTo>
                  <a:cubicBezTo>
                    <a:pt x="0" y="3"/>
                    <a:pt x="55" y="71"/>
                    <a:pt x="160" y="194"/>
                  </a:cubicBezTo>
                  <a:cubicBezTo>
                    <a:pt x="212" y="265"/>
                    <a:pt x="283" y="344"/>
                    <a:pt x="360" y="440"/>
                  </a:cubicBezTo>
                  <a:cubicBezTo>
                    <a:pt x="424" y="523"/>
                    <a:pt x="492" y="606"/>
                    <a:pt x="565" y="707"/>
                  </a:cubicBezTo>
                  <a:cubicBezTo>
                    <a:pt x="648" y="814"/>
                    <a:pt x="728" y="931"/>
                    <a:pt x="811" y="1063"/>
                  </a:cubicBezTo>
                  <a:cubicBezTo>
                    <a:pt x="888" y="1198"/>
                    <a:pt x="974" y="1337"/>
                    <a:pt x="1038" y="1490"/>
                  </a:cubicBezTo>
                  <a:cubicBezTo>
                    <a:pt x="1084" y="1598"/>
                    <a:pt x="1131" y="1711"/>
                    <a:pt x="1161" y="1828"/>
                  </a:cubicBezTo>
                  <a:cubicBezTo>
                    <a:pt x="1177" y="1877"/>
                    <a:pt x="1189" y="1923"/>
                    <a:pt x="1195" y="1969"/>
                  </a:cubicBezTo>
                  <a:cubicBezTo>
                    <a:pt x="1226" y="2138"/>
                    <a:pt x="1238" y="2313"/>
                    <a:pt x="1235" y="2488"/>
                  </a:cubicBezTo>
                  <a:cubicBezTo>
                    <a:pt x="1235" y="2660"/>
                    <a:pt x="1201" y="2833"/>
                    <a:pt x="1161" y="3001"/>
                  </a:cubicBezTo>
                  <a:cubicBezTo>
                    <a:pt x="1112" y="3167"/>
                    <a:pt x="1057" y="3333"/>
                    <a:pt x="986" y="3478"/>
                  </a:cubicBezTo>
                  <a:cubicBezTo>
                    <a:pt x="916" y="3631"/>
                    <a:pt x="833" y="3766"/>
                    <a:pt x="747" y="3892"/>
                  </a:cubicBezTo>
                  <a:cubicBezTo>
                    <a:pt x="657" y="4015"/>
                    <a:pt x="571" y="4126"/>
                    <a:pt x="482" y="4227"/>
                  </a:cubicBezTo>
                  <a:cubicBezTo>
                    <a:pt x="406" y="4310"/>
                    <a:pt x="335" y="4381"/>
                    <a:pt x="267" y="4442"/>
                  </a:cubicBezTo>
                  <a:lnTo>
                    <a:pt x="489" y="4442"/>
                  </a:lnTo>
                  <a:cubicBezTo>
                    <a:pt x="525" y="4408"/>
                    <a:pt x="562" y="4368"/>
                    <a:pt x="596" y="4332"/>
                  </a:cubicBezTo>
                  <a:cubicBezTo>
                    <a:pt x="688" y="4227"/>
                    <a:pt x="780" y="4107"/>
                    <a:pt x="873" y="3978"/>
                  </a:cubicBezTo>
                  <a:cubicBezTo>
                    <a:pt x="962" y="3843"/>
                    <a:pt x="1051" y="3702"/>
                    <a:pt x="1124" y="3542"/>
                  </a:cubicBezTo>
                  <a:cubicBezTo>
                    <a:pt x="1201" y="3385"/>
                    <a:pt x="1256" y="3216"/>
                    <a:pt x="1309" y="3041"/>
                  </a:cubicBezTo>
                  <a:cubicBezTo>
                    <a:pt x="1349" y="2863"/>
                    <a:pt x="1389" y="2679"/>
                    <a:pt x="1389" y="2492"/>
                  </a:cubicBezTo>
                  <a:cubicBezTo>
                    <a:pt x="1395" y="2396"/>
                    <a:pt x="1385" y="2304"/>
                    <a:pt x="1389" y="2212"/>
                  </a:cubicBezTo>
                  <a:cubicBezTo>
                    <a:pt x="1373" y="2114"/>
                    <a:pt x="1358" y="2034"/>
                    <a:pt x="1330" y="1942"/>
                  </a:cubicBezTo>
                  <a:cubicBezTo>
                    <a:pt x="1312" y="1862"/>
                    <a:pt x="1284" y="1782"/>
                    <a:pt x="1253" y="1705"/>
                  </a:cubicBezTo>
                  <a:cubicBezTo>
                    <a:pt x="1220" y="1613"/>
                    <a:pt x="1180" y="1527"/>
                    <a:pt x="1140" y="1444"/>
                  </a:cubicBezTo>
                  <a:cubicBezTo>
                    <a:pt x="1063" y="1290"/>
                    <a:pt x="968" y="1152"/>
                    <a:pt x="882" y="1020"/>
                  </a:cubicBezTo>
                  <a:cubicBezTo>
                    <a:pt x="790" y="894"/>
                    <a:pt x="700" y="774"/>
                    <a:pt x="611" y="670"/>
                  </a:cubicBezTo>
                  <a:cubicBezTo>
                    <a:pt x="528" y="575"/>
                    <a:pt x="452" y="486"/>
                    <a:pt x="381" y="409"/>
                  </a:cubicBezTo>
                  <a:cubicBezTo>
                    <a:pt x="304" y="323"/>
                    <a:pt x="231" y="246"/>
                    <a:pt x="175" y="185"/>
                  </a:cubicBezTo>
                  <a:cubicBezTo>
                    <a:pt x="68" y="68"/>
                    <a:pt x="9" y="0"/>
                    <a:pt x="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3"/>
            <p:cNvSpPr/>
            <p:nvPr/>
          </p:nvSpPr>
          <p:spPr>
            <a:xfrm>
              <a:off x="6931146" y="4718803"/>
              <a:ext cx="151146" cy="79947"/>
            </a:xfrm>
            <a:custGeom>
              <a:rect b="b" l="l" r="r" t="t"/>
              <a:pathLst>
                <a:path extrusionOk="0" h="1380" w="2609">
                  <a:moveTo>
                    <a:pt x="2608" y="1"/>
                  </a:moveTo>
                  <a:cubicBezTo>
                    <a:pt x="2605" y="1"/>
                    <a:pt x="2593" y="10"/>
                    <a:pt x="2568" y="13"/>
                  </a:cubicBezTo>
                  <a:cubicBezTo>
                    <a:pt x="2550" y="25"/>
                    <a:pt x="2519" y="47"/>
                    <a:pt x="2473" y="62"/>
                  </a:cubicBezTo>
                  <a:cubicBezTo>
                    <a:pt x="2390" y="105"/>
                    <a:pt x="2258" y="139"/>
                    <a:pt x="2101" y="182"/>
                  </a:cubicBezTo>
                  <a:cubicBezTo>
                    <a:pt x="1785" y="268"/>
                    <a:pt x="1361" y="369"/>
                    <a:pt x="956" y="554"/>
                  </a:cubicBezTo>
                  <a:cubicBezTo>
                    <a:pt x="857" y="600"/>
                    <a:pt x="756" y="646"/>
                    <a:pt x="664" y="707"/>
                  </a:cubicBezTo>
                  <a:cubicBezTo>
                    <a:pt x="572" y="762"/>
                    <a:pt x="486" y="830"/>
                    <a:pt x="403" y="898"/>
                  </a:cubicBezTo>
                  <a:cubicBezTo>
                    <a:pt x="320" y="962"/>
                    <a:pt x="255" y="1042"/>
                    <a:pt x="185" y="1113"/>
                  </a:cubicBezTo>
                  <a:cubicBezTo>
                    <a:pt x="123" y="1189"/>
                    <a:pt x="74" y="1266"/>
                    <a:pt x="25" y="1334"/>
                  </a:cubicBezTo>
                  <a:lnTo>
                    <a:pt x="0" y="1380"/>
                  </a:lnTo>
                  <a:lnTo>
                    <a:pt x="185" y="1380"/>
                  </a:lnTo>
                  <a:cubicBezTo>
                    <a:pt x="218" y="1328"/>
                    <a:pt x="258" y="1269"/>
                    <a:pt x="304" y="1211"/>
                  </a:cubicBezTo>
                  <a:cubicBezTo>
                    <a:pt x="369" y="1149"/>
                    <a:pt x="424" y="1073"/>
                    <a:pt x="501" y="1011"/>
                  </a:cubicBezTo>
                  <a:cubicBezTo>
                    <a:pt x="538" y="980"/>
                    <a:pt x="578" y="947"/>
                    <a:pt x="615" y="916"/>
                  </a:cubicBezTo>
                  <a:cubicBezTo>
                    <a:pt x="655" y="885"/>
                    <a:pt x="701" y="858"/>
                    <a:pt x="741" y="827"/>
                  </a:cubicBezTo>
                  <a:cubicBezTo>
                    <a:pt x="824" y="765"/>
                    <a:pt x="919" y="716"/>
                    <a:pt x="1011" y="661"/>
                  </a:cubicBezTo>
                  <a:cubicBezTo>
                    <a:pt x="1392" y="461"/>
                    <a:pt x="1810" y="335"/>
                    <a:pt x="2117" y="231"/>
                  </a:cubicBezTo>
                  <a:cubicBezTo>
                    <a:pt x="2270" y="179"/>
                    <a:pt x="2399" y="133"/>
                    <a:pt x="2485" y="87"/>
                  </a:cubicBezTo>
                  <a:cubicBezTo>
                    <a:pt x="2528" y="62"/>
                    <a:pt x="2559" y="41"/>
                    <a:pt x="2577" y="25"/>
                  </a:cubicBezTo>
                  <a:cubicBezTo>
                    <a:pt x="2593" y="13"/>
                    <a:pt x="2605" y="7"/>
                    <a:pt x="2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33"/>
          <p:cNvGrpSpPr/>
          <p:nvPr/>
        </p:nvGrpSpPr>
        <p:grpSpPr>
          <a:xfrm rot="-1396822">
            <a:off x="175863" y="4551368"/>
            <a:ext cx="680708" cy="394596"/>
            <a:chOff x="753489" y="4226263"/>
            <a:chExt cx="924843" cy="536117"/>
          </a:xfrm>
        </p:grpSpPr>
        <p:sp>
          <p:nvSpPr>
            <p:cNvPr id="329" name="Google Shape;329;p33"/>
            <p:cNvSpPr/>
            <p:nvPr/>
          </p:nvSpPr>
          <p:spPr>
            <a:xfrm>
              <a:off x="753511" y="4226263"/>
              <a:ext cx="924821" cy="535167"/>
            </a:xfrm>
            <a:custGeom>
              <a:rect b="b" l="l" r="r" t="t"/>
              <a:pathLst>
                <a:path extrusionOk="0" h="5628" w="9726">
                  <a:moveTo>
                    <a:pt x="6009" y="1"/>
                  </a:moveTo>
                  <a:cubicBezTo>
                    <a:pt x="5404" y="1"/>
                    <a:pt x="4854" y="246"/>
                    <a:pt x="4454" y="636"/>
                  </a:cubicBezTo>
                  <a:cubicBezTo>
                    <a:pt x="4304" y="642"/>
                    <a:pt x="4163" y="661"/>
                    <a:pt x="4021" y="692"/>
                  </a:cubicBezTo>
                  <a:cubicBezTo>
                    <a:pt x="3905" y="673"/>
                    <a:pt x="3785" y="658"/>
                    <a:pt x="3662" y="658"/>
                  </a:cubicBezTo>
                  <a:cubicBezTo>
                    <a:pt x="2753" y="658"/>
                    <a:pt x="1988" y="1266"/>
                    <a:pt x="1748" y="2095"/>
                  </a:cubicBezTo>
                  <a:cubicBezTo>
                    <a:pt x="1687" y="2089"/>
                    <a:pt x="1625" y="2086"/>
                    <a:pt x="1564" y="2086"/>
                  </a:cubicBezTo>
                  <a:cubicBezTo>
                    <a:pt x="698" y="2086"/>
                    <a:pt x="0" y="2783"/>
                    <a:pt x="0" y="3647"/>
                  </a:cubicBezTo>
                  <a:lnTo>
                    <a:pt x="0" y="5210"/>
                  </a:lnTo>
                  <a:lnTo>
                    <a:pt x="541" y="5210"/>
                  </a:lnTo>
                  <a:lnTo>
                    <a:pt x="541" y="5628"/>
                  </a:lnTo>
                  <a:lnTo>
                    <a:pt x="2258" y="5628"/>
                  </a:lnTo>
                  <a:cubicBezTo>
                    <a:pt x="2654" y="5628"/>
                    <a:pt x="3020" y="5496"/>
                    <a:pt x="3309" y="5269"/>
                  </a:cubicBezTo>
                  <a:cubicBezTo>
                    <a:pt x="3674" y="5474"/>
                    <a:pt x="4092" y="5597"/>
                    <a:pt x="4544" y="5597"/>
                  </a:cubicBezTo>
                  <a:cubicBezTo>
                    <a:pt x="5173" y="5597"/>
                    <a:pt x="5745" y="5364"/>
                    <a:pt x="6184" y="4980"/>
                  </a:cubicBezTo>
                  <a:cubicBezTo>
                    <a:pt x="6516" y="5152"/>
                    <a:pt x="6896" y="5253"/>
                    <a:pt x="7296" y="5253"/>
                  </a:cubicBezTo>
                  <a:cubicBezTo>
                    <a:pt x="8641" y="5253"/>
                    <a:pt x="9725" y="4163"/>
                    <a:pt x="9725" y="2820"/>
                  </a:cubicBezTo>
                  <a:cubicBezTo>
                    <a:pt x="9725" y="1481"/>
                    <a:pt x="8641" y="391"/>
                    <a:pt x="7296" y="391"/>
                  </a:cubicBezTo>
                  <a:lnTo>
                    <a:pt x="7265" y="391"/>
                  </a:lnTo>
                  <a:cubicBezTo>
                    <a:pt x="6909" y="145"/>
                    <a:pt x="6473" y="1"/>
                    <a:pt x="6009"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3"/>
            <p:cNvSpPr/>
            <p:nvPr/>
          </p:nvSpPr>
          <p:spPr>
            <a:xfrm>
              <a:off x="753489" y="4226548"/>
              <a:ext cx="782000" cy="495514"/>
            </a:xfrm>
            <a:custGeom>
              <a:rect b="b" l="l" r="r" t="t"/>
              <a:pathLst>
                <a:path extrusionOk="0" h="5211" w="8224">
                  <a:moveTo>
                    <a:pt x="6009" y="1"/>
                  </a:moveTo>
                  <a:cubicBezTo>
                    <a:pt x="5336" y="1"/>
                    <a:pt x="4734" y="302"/>
                    <a:pt x="4326" y="772"/>
                  </a:cubicBezTo>
                  <a:cubicBezTo>
                    <a:pt x="4120" y="701"/>
                    <a:pt x="3893" y="658"/>
                    <a:pt x="3662" y="658"/>
                  </a:cubicBezTo>
                  <a:cubicBezTo>
                    <a:pt x="2753" y="658"/>
                    <a:pt x="1988" y="1269"/>
                    <a:pt x="1745" y="2099"/>
                  </a:cubicBezTo>
                  <a:cubicBezTo>
                    <a:pt x="1684" y="2089"/>
                    <a:pt x="1623" y="2086"/>
                    <a:pt x="1561" y="2086"/>
                  </a:cubicBezTo>
                  <a:cubicBezTo>
                    <a:pt x="698" y="2086"/>
                    <a:pt x="1" y="2784"/>
                    <a:pt x="1" y="3650"/>
                  </a:cubicBezTo>
                  <a:lnTo>
                    <a:pt x="1" y="5210"/>
                  </a:lnTo>
                  <a:lnTo>
                    <a:pt x="1561" y="5210"/>
                  </a:lnTo>
                  <a:cubicBezTo>
                    <a:pt x="2120" y="5210"/>
                    <a:pt x="2606" y="4918"/>
                    <a:pt x="2882" y="4482"/>
                  </a:cubicBezTo>
                  <a:cubicBezTo>
                    <a:pt x="3122" y="4584"/>
                    <a:pt x="3386" y="4639"/>
                    <a:pt x="3662" y="4639"/>
                  </a:cubicBezTo>
                  <a:cubicBezTo>
                    <a:pt x="4157" y="4639"/>
                    <a:pt x="4608" y="4458"/>
                    <a:pt x="4955" y="4163"/>
                  </a:cubicBezTo>
                  <a:cubicBezTo>
                    <a:pt x="5272" y="4332"/>
                    <a:pt x="5628" y="4427"/>
                    <a:pt x="6009" y="4427"/>
                  </a:cubicBezTo>
                  <a:cubicBezTo>
                    <a:pt x="7232" y="4427"/>
                    <a:pt x="8224" y="3438"/>
                    <a:pt x="8224" y="2212"/>
                  </a:cubicBezTo>
                  <a:cubicBezTo>
                    <a:pt x="8224" y="993"/>
                    <a:pt x="7228" y="1"/>
                    <a:pt x="60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3"/>
            <p:cNvSpPr/>
            <p:nvPr/>
          </p:nvSpPr>
          <p:spPr>
            <a:xfrm>
              <a:off x="804646" y="4263347"/>
              <a:ext cx="873664" cy="499032"/>
            </a:xfrm>
            <a:custGeom>
              <a:rect b="b" l="l" r="r" t="t"/>
              <a:pathLst>
                <a:path extrusionOk="0" h="5248" w="9188">
                  <a:moveTo>
                    <a:pt x="6758" y="1"/>
                  </a:moveTo>
                  <a:cubicBezTo>
                    <a:pt x="6168" y="1"/>
                    <a:pt x="5628" y="213"/>
                    <a:pt x="5207" y="560"/>
                  </a:cubicBezTo>
                  <a:cubicBezTo>
                    <a:pt x="4847" y="360"/>
                    <a:pt x="4439" y="246"/>
                    <a:pt x="4000" y="246"/>
                  </a:cubicBezTo>
                  <a:cubicBezTo>
                    <a:pt x="2952" y="246"/>
                    <a:pt x="2058" y="898"/>
                    <a:pt x="1693" y="1819"/>
                  </a:cubicBezTo>
                  <a:cubicBezTo>
                    <a:pt x="756" y="1828"/>
                    <a:pt x="0" y="2593"/>
                    <a:pt x="0" y="3530"/>
                  </a:cubicBezTo>
                  <a:lnTo>
                    <a:pt x="0" y="5247"/>
                  </a:lnTo>
                  <a:lnTo>
                    <a:pt x="1720" y="5247"/>
                  </a:lnTo>
                  <a:cubicBezTo>
                    <a:pt x="2114" y="5247"/>
                    <a:pt x="2479" y="5112"/>
                    <a:pt x="2771" y="4885"/>
                  </a:cubicBezTo>
                  <a:cubicBezTo>
                    <a:pt x="3137" y="5094"/>
                    <a:pt x="3554" y="5216"/>
                    <a:pt x="4003" y="5216"/>
                  </a:cubicBezTo>
                  <a:cubicBezTo>
                    <a:pt x="4632" y="5216"/>
                    <a:pt x="5207" y="4983"/>
                    <a:pt x="5643" y="4599"/>
                  </a:cubicBezTo>
                  <a:cubicBezTo>
                    <a:pt x="5978" y="4771"/>
                    <a:pt x="6356" y="4869"/>
                    <a:pt x="6758" y="4869"/>
                  </a:cubicBezTo>
                  <a:cubicBezTo>
                    <a:pt x="8100" y="4869"/>
                    <a:pt x="9188" y="3779"/>
                    <a:pt x="9188" y="2440"/>
                  </a:cubicBezTo>
                  <a:cubicBezTo>
                    <a:pt x="9188" y="1091"/>
                    <a:pt x="8100" y="1"/>
                    <a:pt x="67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1629923" y="2190175"/>
            <a:ext cx="25917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 name="Google Shape;23;p5"/>
          <p:cNvSpPr txBox="1"/>
          <p:nvPr>
            <p:ph idx="2" type="title"/>
          </p:nvPr>
        </p:nvSpPr>
        <p:spPr>
          <a:xfrm>
            <a:off x="4922375" y="2190175"/>
            <a:ext cx="25917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 name="Google Shape;24;p5"/>
          <p:cNvSpPr txBox="1"/>
          <p:nvPr>
            <p:ph idx="1" type="subTitle"/>
          </p:nvPr>
        </p:nvSpPr>
        <p:spPr>
          <a:xfrm>
            <a:off x="4922379" y="2564138"/>
            <a:ext cx="25917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5" name="Google Shape;25;p5"/>
          <p:cNvSpPr txBox="1"/>
          <p:nvPr>
            <p:ph idx="3" type="subTitle"/>
          </p:nvPr>
        </p:nvSpPr>
        <p:spPr>
          <a:xfrm>
            <a:off x="1629925" y="2564125"/>
            <a:ext cx="25917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6" name="Google Shape;26;p5"/>
          <p:cNvSpPr txBox="1"/>
          <p:nvPr>
            <p:ph idx="4"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9" name="Google Shape;29;p6"/>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6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idx="1" type="body"/>
          </p:nvPr>
        </p:nvSpPr>
        <p:spPr>
          <a:xfrm>
            <a:off x="743976" y="1577800"/>
            <a:ext cx="3667200" cy="2694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Anaheim"/>
              <a:buChar char="●"/>
              <a:defRPr b="0"/>
            </a:lvl1pPr>
            <a:lvl2pPr indent="-317500" lvl="1" marL="914400" rtl="0">
              <a:lnSpc>
                <a:spcPct val="115000"/>
              </a:lnSpc>
              <a:spcBef>
                <a:spcPts val="0"/>
              </a:spcBef>
              <a:spcAft>
                <a:spcPts val="0"/>
              </a:spcAft>
              <a:buClr>
                <a:srgbClr val="595959"/>
              </a:buClr>
              <a:buSzPts val="1400"/>
              <a:buFont typeface="Anaheim"/>
              <a:buChar char="○"/>
              <a:defRPr/>
            </a:lvl2pPr>
            <a:lvl3pPr indent="-317500" lvl="2" marL="1371600" rtl="0">
              <a:lnSpc>
                <a:spcPct val="115000"/>
              </a:lnSpc>
              <a:spcBef>
                <a:spcPts val="0"/>
              </a:spcBef>
              <a:spcAft>
                <a:spcPts val="0"/>
              </a:spcAft>
              <a:buClr>
                <a:srgbClr val="595959"/>
              </a:buClr>
              <a:buSzPts val="1400"/>
              <a:buFont typeface="Anaheim"/>
              <a:buChar char="■"/>
              <a:defRPr/>
            </a:lvl3pPr>
            <a:lvl4pPr indent="-317500" lvl="3" marL="1828800" rtl="0">
              <a:lnSpc>
                <a:spcPct val="115000"/>
              </a:lnSpc>
              <a:spcBef>
                <a:spcPts val="0"/>
              </a:spcBef>
              <a:spcAft>
                <a:spcPts val="0"/>
              </a:spcAft>
              <a:buClr>
                <a:srgbClr val="595959"/>
              </a:buClr>
              <a:buSzPts val="1400"/>
              <a:buFont typeface="Anaheim"/>
              <a:buChar char="●"/>
              <a:defRPr/>
            </a:lvl4pPr>
            <a:lvl5pPr indent="-317500" lvl="4" marL="2286000" rtl="0">
              <a:lnSpc>
                <a:spcPct val="115000"/>
              </a:lnSpc>
              <a:spcBef>
                <a:spcPts val="0"/>
              </a:spcBef>
              <a:spcAft>
                <a:spcPts val="0"/>
              </a:spcAft>
              <a:buClr>
                <a:srgbClr val="595959"/>
              </a:buClr>
              <a:buSzPts val="1400"/>
              <a:buFont typeface="Anaheim"/>
              <a:buChar char="○"/>
              <a:defRPr/>
            </a:lvl5pPr>
            <a:lvl6pPr indent="-317500" lvl="5" marL="2743200" rtl="0">
              <a:lnSpc>
                <a:spcPct val="115000"/>
              </a:lnSpc>
              <a:spcBef>
                <a:spcPts val="0"/>
              </a:spcBef>
              <a:spcAft>
                <a:spcPts val="0"/>
              </a:spcAft>
              <a:buClr>
                <a:srgbClr val="595959"/>
              </a:buClr>
              <a:buSzPts val="1400"/>
              <a:buFont typeface="Anaheim"/>
              <a:buChar char="■"/>
              <a:defRPr/>
            </a:lvl6pPr>
            <a:lvl7pPr indent="-317500" lvl="6" marL="3200400" rtl="0">
              <a:lnSpc>
                <a:spcPct val="115000"/>
              </a:lnSpc>
              <a:spcBef>
                <a:spcPts val="0"/>
              </a:spcBef>
              <a:spcAft>
                <a:spcPts val="0"/>
              </a:spcAft>
              <a:buClr>
                <a:srgbClr val="595959"/>
              </a:buClr>
              <a:buSzPts val="1400"/>
              <a:buFont typeface="Anaheim"/>
              <a:buChar char="●"/>
              <a:defRPr/>
            </a:lvl7pPr>
            <a:lvl8pPr indent="-317500" lvl="7" marL="3657600" rtl="0">
              <a:lnSpc>
                <a:spcPct val="115000"/>
              </a:lnSpc>
              <a:spcBef>
                <a:spcPts val="0"/>
              </a:spcBef>
              <a:spcAft>
                <a:spcPts val="0"/>
              </a:spcAft>
              <a:buClr>
                <a:srgbClr val="595959"/>
              </a:buClr>
              <a:buSzPts val="1400"/>
              <a:buFont typeface="Anaheim"/>
              <a:buChar char="○"/>
              <a:defRPr/>
            </a:lvl8pPr>
            <a:lvl9pPr indent="-317500" lvl="8" marL="4114800" rtl="0">
              <a:lnSpc>
                <a:spcPct val="115000"/>
              </a:lnSpc>
              <a:spcBef>
                <a:spcPts val="0"/>
              </a:spcBef>
              <a:spcAft>
                <a:spcPts val="0"/>
              </a:spcAft>
              <a:buClr>
                <a:srgbClr val="595959"/>
              </a:buClr>
              <a:buSzPts val="1400"/>
              <a:buFont typeface="Anaheim"/>
              <a:buChar char="■"/>
              <a:defRPr/>
            </a:lvl9pPr>
          </a:lstStyle>
          <a:p/>
        </p:txBody>
      </p:sp>
      <p:sp>
        <p:nvSpPr>
          <p:cNvPr id="32" name="Google Shape;32;p7"/>
          <p:cNvSpPr txBox="1"/>
          <p:nvPr>
            <p:ph type="title"/>
          </p:nvPr>
        </p:nvSpPr>
        <p:spPr>
          <a:xfrm>
            <a:off x="734975" y="465425"/>
            <a:ext cx="3667200" cy="5718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 name="Google Shape;33;p7"/>
          <p:cNvSpPr txBox="1"/>
          <p:nvPr>
            <p:ph idx="2"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8"/>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6" name="Google Shape;36;p8"/>
          <p:cNvSpPr txBox="1"/>
          <p:nvPr>
            <p:ph idx="2" type="subTitle"/>
          </p:nvPr>
        </p:nvSpPr>
        <p:spPr>
          <a:xfrm>
            <a:off x="0" y="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 name="Google Shape;37;p8"/>
          <p:cNvSpPr txBox="1"/>
          <p:nvPr>
            <p:ph type="title"/>
          </p:nvPr>
        </p:nvSpPr>
        <p:spPr>
          <a:xfrm>
            <a:off x="979500" y="1653763"/>
            <a:ext cx="7185000" cy="219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9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txBox="1"/>
          <p:nvPr>
            <p:ph type="title"/>
          </p:nvPr>
        </p:nvSpPr>
        <p:spPr>
          <a:xfrm>
            <a:off x="4572000" y="1603475"/>
            <a:ext cx="3738000" cy="573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 name="Google Shape;40;p9"/>
          <p:cNvSpPr txBox="1"/>
          <p:nvPr>
            <p:ph idx="1" type="subTitle"/>
          </p:nvPr>
        </p:nvSpPr>
        <p:spPr>
          <a:xfrm>
            <a:off x="4572000" y="2402175"/>
            <a:ext cx="3738000" cy="1374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 name="Google Shape;41;p9"/>
          <p:cNvSpPr txBox="1"/>
          <p:nvPr>
            <p:ph idx="2"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type="title"/>
          </p:nvPr>
        </p:nvSpPr>
        <p:spPr>
          <a:xfrm>
            <a:off x="734975" y="571500"/>
            <a:ext cx="2681700" cy="15228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3200"/>
              <a:buNone/>
              <a:defRPr sz="2400">
                <a:solidFill>
                  <a:schemeClr val="accent6"/>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4" name="Google Shape;44;p10"/>
          <p:cNvSpPr txBox="1"/>
          <p:nvPr>
            <p:ph idx="1" type="subTitle"/>
          </p:nvPr>
        </p:nvSpPr>
        <p:spPr>
          <a:xfrm>
            <a:off x="0" y="47712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5" name="Google Shape;45;p10"/>
          <p:cNvSpPr txBox="1"/>
          <p:nvPr>
            <p:ph idx="2" type="subTitle"/>
          </p:nvPr>
        </p:nvSpPr>
        <p:spPr>
          <a:xfrm>
            <a:off x="0" y="-37400"/>
            <a:ext cx="9144000" cy="37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400"/>
              <a:buNone/>
              <a:defRPr sz="1100">
                <a:solidFill>
                  <a:srgbClr val="FBFBFB"/>
                </a:solidFill>
                <a:latin typeface="Audiowide"/>
                <a:ea typeface="Audiowide"/>
                <a:cs typeface="Audiowide"/>
                <a:sym typeface="Audiowid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1.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B0C5D9">
            <a:alpha val="6480"/>
          </a:srgbClr>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Audiowide"/>
              <a:buNone/>
              <a:defRPr sz="3200">
                <a:solidFill>
                  <a:schemeClr val="dk1"/>
                </a:solidFill>
                <a:latin typeface="Audiowide"/>
                <a:ea typeface="Audiowide"/>
                <a:cs typeface="Audiowide"/>
                <a:sym typeface="Audiowide"/>
              </a:defRPr>
            </a:lvl1pPr>
            <a:lvl2pPr lvl="1"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3500"/>
              <a:buFont typeface="Abril Fatface"/>
              <a:buNone/>
              <a:defRPr sz="3500">
                <a:solidFill>
                  <a:schemeClr val="dk1"/>
                </a:solidFill>
                <a:latin typeface="Abril Fatface"/>
                <a:ea typeface="Abril Fatface"/>
                <a:cs typeface="Abril Fatface"/>
                <a:sym typeface="Abril Fatfac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1pPr>
            <a:lvl2pPr indent="-317500" lvl="1" marL="9144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2pPr>
            <a:lvl3pPr indent="-317500" lvl="2" marL="13716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3pPr>
            <a:lvl4pPr indent="-317500" lvl="3" marL="18288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4pPr>
            <a:lvl5pPr indent="-317500" lvl="4" marL="22860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5pPr>
            <a:lvl6pPr indent="-317500" lvl="5" marL="27432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6pPr>
            <a:lvl7pPr indent="-317500" lvl="6" marL="32004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7pPr>
            <a:lvl8pPr indent="-317500" lvl="7" marL="36576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8pPr>
            <a:lvl9pPr indent="-317500" lvl="8" marL="4114800">
              <a:lnSpc>
                <a:spcPct val="100000"/>
              </a:lnSpc>
              <a:spcBef>
                <a:spcPts val="0"/>
              </a:spcBef>
              <a:spcAft>
                <a:spcPts val="0"/>
              </a:spcAft>
              <a:buClr>
                <a:schemeClr val="lt1"/>
              </a:buClr>
              <a:buSzPts val="1400"/>
              <a:buFont typeface="Arimo"/>
              <a:buChar char="■"/>
              <a:defRPr>
                <a:solidFill>
                  <a:schemeClr val="lt1"/>
                </a:solidFill>
                <a:latin typeface="Arimo"/>
                <a:ea typeface="Arimo"/>
                <a:cs typeface="Arimo"/>
                <a:sym typeface="Arim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22.png"/><Relationship Id="rId4" Type="http://schemas.openxmlformats.org/officeDocument/2006/relationships/image" Target="../media/image18.png"/><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4.png"/><Relationship Id="rId6"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github.com/owenmoogk/htg-202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4"/>
          <p:cNvSpPr txBox="1"/>
          <p:nvPr>
            <p:ph idx="2"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Data-driven optimization of small-scale farms</a:t>
            </a:r>
            <a:endParaRPr/>
          </a:p>
        </p:txBody>
      </p:sp>
      <p:pic>
        <p:nvPicPr>
          <p:cNvPr id="337" name="Google Shape;337;p34"/>
          <p:cNvPicPr preferRelativeResize="0"/>
          <p:nvPr/>
        </p:nvPicPr>
        <p:blipFill rotWithShape="1">
          <a:blip r:embed="rId3">
            <a:alphaModFix/>
          </a:blip>
          <a:srcRect b="21386" l="15577" r="18302" t="14428"/>
          <a:stretch/>
        </p:blipFill>
        <p:spPr>
          <a:xfrm>
            <a:off x="7356400" y="1592225"/>
            <a:ext cx="445275" cy="466876"/>
          </a:xfrm>
          <a:prstGeom prst="rect">
            <a:avLst/>
          </a:prstGeom>
          <a:noFill/>
          <a:ln>
            <a:noFill/>
          </a:ln>
        </p:spPr>
      </p:pic>
      <p:sp>
        <p:nvSpPr>
          <p:cNvPr id="338" name="Google Shape;338;p34"/>
          <p:cNvSpPr txBox="1"/>
          <p:nvPr>
            <p:ph type="ctrTitle"/>
          </p:nvPr>
        </p:nvSpPr>
        <p:spPr>
          <a:xfrm>
            <a:off x="4102400" y="532263"/>
            <a:ext cx="4967100" cy="293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100"/>
              <a:t>SOILARI</a:t>
            </a:r>
            <a:r>
              <a:rPr lang="en" sz="4300"/>
              <a:t> </a:t>
            </a:r>
            <a:r>
              <a:rPr lang="en" sz="5000">
                <a:solidFill>
                  <a:srgbClr val="E69138"/>
                </a:solidFill>
              </a:rPr>
              <a:t>TEAM 24</a:t>
            </a:r>
            <a:endParaRPr sz="5000">
              <a:solidFill>
                <a:srgbClr val="E69138"/>
              </a:solidFill>
            </a:endParaRPr>
          </a:p>
        </p:txBody>
      </p:sp>
      <p:sp>
        <p:nvSpPr>
          <p:cNvPr id="339" name="Google Shape;339;p34"/>
          <p:cNvSpPr txBox="1"/>
          <p:nvPr>
            <p:ph idx="1" type="subTitle"/>
          </p:nvPr>
        </p:nvSpPr>
        <p:spPr>
          <a:xfrm>
            <a:off x="4026200" y="3696563"/>
            <a:ext cx="4733400" cy="42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Hack the Globe 2023</a:t>
            </a:r>
            <a:endParaRPr/>
          </a:p>
        </p:txBody>
      </p:sp>
      <p:cxnSp>
        <p:nvCxnSpPr>
          <p:cNvPr id="340" name="Google Shape;340;p34"/>
          <p:cNvCxnSpPr/>
          <p:nvPr/>
        </p:nvCxnSpPr>
        <p:spPr>
          <a:xfrm>
            <a:off x="4102400" y="3582913"/>
            <a:ext cx="4473600" cy="0"/>
          </a:xfrm>
          <a:prstGeom prst="straightConnector1">
            <a:avLst/>
          </a:prstGeom>
          <a:noFill/>
          <a:ln cap="flat" cmpd="sng" w="19050">
            <a:solidFill>
              <a:srgbClr val="376D00"/>
            </a:solidFill>
            <a:prstDash val="solid"/>
            <a:round/>
            <a:headEnd len="med" w="med" type="none"/>
            <a:tailEnd len="med" w="med" type="none"/>
          </a:ln>
        </p:spPr>
      </p:cxnSp>
      <p:pic>
        <p:nvPicPr>
          <p:cNvPr id="341" name="Google Shape;341;p34"/>
          <p:cNvPicPr preferRelativeResize="0"/>
          <p:nvPr/>
        </p:nvPicPr>
        <p:blipFill rotWithShape="1">
          <a:blip r:embed="rId3">
            <a:alphaModFix/>
          </a:blip>
          <a:srcRect b="21386" l="15577" r="18302" t="14428"/>
          <a:stretch/>
        </p:blipFill>
        <p:spPr>
          <a:xfrm>
            <a:off x="5261750" y="1592225"/>
            <a:ext cx="445275" cy="466876"/>
          </a:xfrm>
          <a:prstGeom prst="rect">
            <a:avLst/>
          </a:prstGeom>
          <a:noFill/>
          <a:ln>
            <a:noFill/>
          </a:ln>
        </p:spPr>
      </p:pic>
      <p:pic>
        <p:nvPicPr>
          <p:cNvPr id="342" name="Google Shape;342;p34"/>
          <p:cNvPicPr preferRelativeResize="0"/>
          <p:nvPr/>
        </p:nvPicPr>
        <p:blipFill>
          <a:blip r:embed="rId4">
            <a:alphaModFix/>
          </a:blip>
          <a:stretch>
            <a:fillRect/>
          </a:stretch>
        </p:blipFill>
        <p:spPr>
          <a:xfrm>
            <a:off x="206125" y="897913"/>
            <a:ext cx="3111799" cy="34125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43"/>
          <p:cNvSpPr txBox="1"/>
          <p:nvPr>
            <p:ph type="title"/>
          </p:nvPr>
        </p:nvSpPr>
        <p:spPr>
          <a:xfrm>
            <a:off x="967750" y="1353175"/>
            <a:ext cx="2296800" cy="372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PARTNERING</a:t>
            </a:r>
            <a:endParaRPr/>
          </a:p>
        </p:txBody>
      </p:sp>
      <p:sp>
        <p:nvSpPr>
          <p:cNvPr id="672" name="Google Shape;672;p43"/>
          <p:cNvSpPr txBox="1"/>
          <p:nvPr>
            <p:ph idx="1" type="subTitle"/>
          </p:nvPr>
        </p:nvSpPr>
        <p:spPr>
          <a:xfrm>
            <a:off x="967800" y="1568050"/>
            <a:ext cx="2296800" cy="60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With local Sub-Saharan fertilizer producers </a:t>
            </a:r>
            <a:endParaRPr/>
          </a:p>
        </p:txBody>
      </p:sp>
      <p:sp>
        <p:nvSpPr>
          <p:cNvPr id="673" name="Google Shape;673;p43"/>
          <p:cNvSpPr txBox="1"/>
          <p:nvPr>
            <p:ph idx="6" type="title"/>
          </p:nvPr>
        </p:nvSpPr>
        <p:spPr>
          <a:xfrm>
            <a:off x="5877950" y="1353175"/>
            <a:ext cx="2296800" cy="37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SUBSCRIPTION</a:t>
            </a:r>
            <a:endParaRPr/>
          </a:p>
        </p:txBody>
      </p:sp>
      <p:sp>
        <p:nvSpPr>
          <p:cNvPr id="674" name="Google Shape;674;p43"/>
          <p:cNvSpPr txBox="1"/>
          <p:nvPr>
            <p:ph idx="7" type="subTitle"/>
          </p:nvPr>
        </p:nvSpPr>
        <p:spPr>
          <a:xfrm>
            <a:off x="5877950" y="1568050"/>
            <a:ext cx="2651100" cy="6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Retain customers through updated optimization strategies (in expansion plan) </a:t>
            </a:r>
            <a:endParaRPr/>
          </a:p>
        </p:txBody>
      </p:sp>
      <p:sp>
        <p:nvSpPr>
          <p:cNvPr id="675" name="Google Shape;675;p43"/>
          <p:cNvSpPr txBox="1"/>
          <p:nvPr>
            <p:ph idx="15" type="title"/>
          </p:nvPr>
        </p:nvSpPr>
        <p:spPr>
          <a:xfrm>
            <a:off x="720000" y="45720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BUSINESS </a:t>
            </a:r>
            <a:r>
              <a:rPr lang="en">
                <a:solidFill>
                  <a:schemeClr val="dk2"/>
                </a:solidFill>
              </a:rPr>
              <a:t>MODEL</a:t>
            </a:r>
            <a:endParaRPr>
              <a:solidFill>
                <a:schemeClr val="dk2"/>
              </a:solidFill>
            </a:endParaRPr>
          </a:p>
        </p:txBody>
      </p:sp>
      <p:sp>
        <p:nvSpPr>
          <p:cNvPr id="676" name="Google Shape;676;p43"/>
          <p:cNvSpPr txBox="1"/>
          <p:nvPr>
            <p:ph idx="2" type="title"/>
          </p:nvPr>
        </p:nvSpPr>
        <p:spPr>
          <a:xfrm>
            <a:off x="867475" y="2499275"/>
            <a:ext cx="2397000" cy="372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CONSULTATION</a:t>
            </a:r>
            <a:endParaRPr/>
          </a:p>
        </p:txBody>
      </p:sp>
      <p:sp>
        <p:nvSpPr>
          <p:cNvPr id="677" name="Google Shape;677;p43"/>
          <p:cNvSpPr txBox="1"/>
          <p:nvPr>
            <p:ph idx="3" type="subTitle"/>
          </p:nvPr>
        </p:nvSpPr>
        <p:spPr>
          <a:xfrm>
            <a:off x="967800" y="2715881"/>
            <a:ext cx="2296800" cy="60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With automated messaging bot</a:t>
            </a:r>
            <a:endParaRPr/>
          </a:p>
        </p:txBody>
      </p:sp>
      <p:sp>
        <p:nvSpPr>
          <p:cNvPr id="678" name="Google Shape;678;p43"/>
          <p:cNvSpPr txBox="1"/>
          <p:nvPr>
            <p:ph idx="4" type="title"/>
          </p:nvPr>
        </p:nvSpPr>
        <p:spPr>
          <a:xfrm>
            <a:off x="360825" y="3645350"/>
            <a:ext cx="2903700" cy="372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TARGET SALES</a:t>
            </a:r>
            <a:endParaRPr/>
          </a:p>
        </p:txBody>
      </p:sp>
      <p:sp>
        <p:nvSpPr>
          <p:cNvPr id="679" name="Google Shape;679;p43"/>
          <p:cNvSpPr txBox="1"/>
          <p:nvPr>
            <p:ph idx="5" type="subTitle"/>
          </p:nvPr>
        </p:nvSpPr>
        <p:spPr>
          <a:xfrm>
            <a:off x="767675" y="3863725"/>
            <a:ext cx="2496900" cy="60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Optimize production and marketing based on demand</a:t>
            </a:r>
            <a:endParaRPr/>
          </a:p>
        </p:txBody>
      </p:sp>
      <p:sp>
        <p:nvSpPr>
          <p:cNvPr id="680" name="Google Shape;680;p43"/>
          <p:cNvSpPr txBox="1"/>
          <p:nvPr>
            <p:ph idx="8" type="title"/>
          </p:nvPr>
        </p:nvSpPr>
        <p:spPr>
          <a:xfrm>
            <a:off x="5877950" y="2499670"/>
            <a:ext cx="2296800" cy="37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COMMISSION</a:t>
            </a:r>
            <a:endParaRPr/>
          </a:p>
        </p:txBody>
      </p:sp>
      <p:sp>
        <p:nvSpPr>
          <p:cNvPr id="681" name="Google Shape;681;p43"/>
          <p:cNvSpPr txBox="1"/>
          <p:nvPr>
            <p:ph idx="9" type="subTitle"/>
          </p:nvPr>
        </p:nvSpPr>
        <p:spPr>
          <a:xfrm>
            <a:off x="5877950" y="2715881"/>
            <a:ext cx="2296800" cy="6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each sale coming from our platform (average commission return of 5%)</a:t>
            </a:r>
            <a:endParaRPr/>
          </a:p>
        </p:txBody>
      </p:sp>
      <p:sp>
        <p:nvSpPr>
          <p:cNvPr id="682" name="Google Shape;682;p43"/>
          <p:cNvSpPr txBox="1"/>
          <p:nvPr>
            <p:ph idx="13" type="title"/>
          </p:nvPr>
        </p:nvSpPr>
        <p:spPr>
          <a:xfrm>
            <a:off x="5877950" y="3648325"/>
            <a:ext cx="2812200" cy="37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REDUCING COSTS</a:t>
            </a:r>
            <a:endParaRPr/>
          </a:p>
        </p:txBody>
      </p:sp>
      <p:sp>
        <p:nvSpPr>
          <p:cNvPr id="683" name="Google Shape;683;p43"/>
          <p:cNvSpPr txBox="1"/>
          <p:nvPr>
            <p:ph idx="14" type="subTitle"/>
          </p:nvPr>
        </p:nvSpPr>
        <p:spPr>
          <a:xfrm>
            <a:off x="5877950" y="3863725"/>
            <a:ext cx="2812200" cy="6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Promote local production to reduce energy and freight costs</a:t>
            </a:r>
            <a:endParaRPr/>
          </a:p>
        </p:txBody>
      </p:sp>
      <p:grpSp>
        <p:nvGrpSpPr>
          <p:cNvPr id="684" name="Google Shape;684;p43"/>
          <p:cNvGrpSpPr/>
          <p:nvPr/>
        </p:nvGrpSpPr>
        <p:grpSpPr>
          <a:xfrm>
            <a:off x="5349258" y="1509113"/>
            <a:ext cx="378402" cy="426086"/>
            <a:chOff x="4152191" y="2601837"/>
            <a:chExt cx="256613" cy="288950"/>
          </a:xfrm>
        </p:grpSpPr>
        <p:sp>
          <p:nvSpPr>
            <p:cNvPr id="685" name="Google Shape;685;p43"/>
            <p:cNvSpPr/>
            <p:nvPr/>
          </p:nvSpPr>
          <p:spPr>
            <a:xfrm>
              <a:off x="4152282" y="2696901"/>
              <a:ext cx="28601" cy="101721"/>
            </a:xfrm>
            <a:custGeom>
              <a:rect b="b" l="l" r="r" t="t"/>
              <a:pathLst>
                <a:path extrusionOk="0" h="4492" w="1263">
                  <a:moveTo>
                    <a:pt x="594" y="0"/>
                  </a:moveTo>
                  <a:lnTo>
                    <a:pt x="179" y="431"/>
                  </a:lnTo>
                  <a:lnTo>
                    <a:pt x="1" y="4491"/>
                  </a:lnTo>
                  <a:lnTo>
                    <a:pt x="1263" y="4491"/>
                  </a:lnTo>
                  <a:lnTo>
                    <a:pt x="1087" y="431"/>
                  </a:lnTo>
                  <a:lnTo>
                    <a:pt x="67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a:off x="4209302" y="2705936"/>
              <a:ext cx="28578" cy="92686"/>
            </a:xfrm>
            <a:custGeom>
              <a:rect b="b" l="l" r="r" t="t"/>
              <a:pathLst>
                <a:path extrusionOk="0" h="4093" w="1262">
                  <a:moveTo>
                    <a:pt x="591" y="0"/>
                  </a:moveTo>
                  <a:lnTo>
                    <a:pt x="172" y="432"/>
                  </a:lnTo>
                  <a:lnTo>
                    <a:pt x="0" y="4092"/>
                  </a:lnTo>
                  <a:lnTo>
                    <a:pt x="1262" y="4092"/>
                  </a:lnTo>
                  <a:lnTo>
                    <a:pt x="1090" y="432"/>
                  </a:lnTo>
                  <a:lnTo>
                    <a:pt x="671" y="0"/>
                  </a:lnTo>
                  <a:close/>
                </a:path>
              </a:pathLst>
            </a:custGeom>
            <a:solidFill>
              <a:srgbClr val="EFE7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3"/>
            <p:cNvSpPr/>
            <p:nvPr/>
          </p:nvSpPr>
          <p:spPr>
            <a:xfrm>
              <a:off x="4209302" y="2705936"/>
              <a:ext cx="28578" cy="92686"/>
            </a:xfrm>
            <a:custGeom>
              <a:rect b="b" l="l" r="r" t="t"/>
              <a:pathLst>
                <a:path extrusionOk="0" h="4093" w="1262">
                  <a:moveTo>
                    <a:pt x="591" y="0"/>
                  </a:moveTo>
                  <a:lnTo>
                    <a:pt x="172" y="432"/>
                  </a:lnTo>
                  <a:lnTo>
                    <a:pt x="0" y="4092"/>
                  </a:lnTo>
                  <a:lnTo>
                    <a:pt x="1262" y="4092"/>
                  </a:lnTo>
                  <a:lnTo>
                    <a:pt x="1090" y="432"/>
                  </a:lnTo>
                  <a:lnTo>
                    <a:pt x="67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3"/>
            <p:cNvSpPr/>
            <p:nvPr/>
          </p:nvSpPr>
          <p:spPr>
            <a:xfrm>
              <a:off x="4295127" y="2725139"/>
              <a:ext cx="85372" cy="36187"/>
            </a:xfrm>
            <a:custGeom>
              <a:rect b="b" l="l" r="r" t="t"/>
              <a:pathLst>
                <a:path extrusionOk="0" h="1598" w="3770">
                  <a:moveTo>
                    <a:pt x="416" y="1"/>
                  </a:moveTo>
                  <a:cubicBezTo>
                    <a:pt x="188" y="1"/>
                    <a:pt x="5" y="186"/>
                    <a:pt x="5" y="412"/>
                  </a:cubicBezTo>
                  <a:lnTo>
                    <a:pt x="1" y="1598"/>
                  </a:lnTo>
                  <a:lnTo>
                    <a:pt x="3769" y="1598"/>
                  </a:lnTo>
                  <a:lnTo>
                    <a:pt x="3769" y="412"/>
                  </a:lnTo>
                  <a:cubicBezTo>
                    <a:pt x="3769" y="186"/>
                    <a:pt x="3584" y="1"/>
                    <a:pt x="33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3"/>
            <p:cNvSpPr/>
            <p:nvPr/>
          </p:nvSpPr>
          <p:spPr>
            <a:xfrm>
              <a:off x="4266345" y="2752766"/>
              <a:ext cx="142414" cy="137976"/>
            </a:xfrm>
            <a:custGeom>
              <a:rect b="b" l="l" r="r" t="t"/>
              <a:pathLst>
                <a:path extrusionOk="0" h="6093" w="6289">
                  <a:moveTo>
                    <a:pt x="419" y="0"/>
                  </a:moveTo>
                  <a:cubicBezTo>
                    <a:pt x="188" y="0"/>
                    <a:pt x="0" y="184"/>
                    <a:pt x="0" y="408"/>
                  </a:cubicBezTo>
                  <a:lnTo>
                    <a:pt x="0" y="6093"/>
                  </a:lnTo>
                  <a:lnTo>
                    <a:pt x="2515" y="6093"/>
                  </a:lnTo>
                  <a:lnTo>
                    <a:pt x="3434" y="5713"/>
                  </a:lnTo>
                  <a:lnTo>
                    <a:pt x="4192" y="6093"/>
                  </a:lnTo>
                  <a:lnTo>
                    <a:pt x="5869" y="6093"/>
                  </a:lnTo>
                  <a:cubicBezTo>
                    <a:pt x="6100" y="6093"/>
                    <a:pt x="6288" y="5909"/>
                    <a:pt x="6288" y="5685"/>
                  </a:cubicBezTo>
                  <a:lnTo>
                    <a:pt x="6288" y="408"/>
                  </a:lnTo>
                  <a:cubicBezTo>
                    <a:pt x="6288" y="184"/>
                    <a:pt x="6100" y="0"/>
                    <a:pt x="58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3"/>
            <p:cNvSpPr/>
            <p:nvPr/>
          </p:nvSpPr>
          <p:spPr>
            <a:xfrm>
              <a:off x="4382468" y="2752856"/>
              <a:ext cx="26336" cy="137931"/>
            </a:xfrm>
            <a:custGeom>
              <a:rect b="b" l="l" r="r" t="t"/>
              <a:pathLst>
                <a:path extrusionOk="0" h="6091" w="1163">
                  <a:moveTo>
                    <a:pt x="0" y="0"/>
                  </a:moveTo>
                  <a:cubicBezTo>
                    <a:pt x="230" y="0"/>
                    <a:pt x="413" y="182"/>
                    <a:pt x="413" y="406"/>
                  </a:cubicBezTo>
                  <a:lnTo>
                    <a:pt x="413" y="5683"/>
                  </a:lnTo>
                  <a:cubicBezTo>
                    <a:pt x="413" y="5909"/>
                    <a:pt x="230" y="6091"/>
                    <a:pt x="0" y="6091"/>
                  </a:cubicBezTo>
                  <a:lnTo>
                    <a:pt x="749" y="6091"/>
                  </a:lnTo>
                  <a:cubicBezTo>
                    <a:pt x="978" y="6091"/>
                    <a:pt x="1162" y="5909"/>
                    <a:pt x="1162" y="5683"/>
                  </a:cubicBezTo>
                  <a:lnTo>
                    <a:pt x="1162" y="406"/>
                  </a:lnTo>
                  <a:cubicBezTo>
                    <a:pt x="1160" y="182"/>
                    <a:pt x="974" y="0"/>
                    <a:pt x="749" y="0"/>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3"/>
            <p:cNvSpPr/>
            <p:nvPr/>
          </p:nvSpPr>
          <p:spPr>
            <a:xfrm>
              <a:off x="4323342" y="2826317"/>
              <a:ext cx="37953" cy="64425"/>
            </a:xfrm>
            <a:custGeom>
              <a:rect b="b" l="l" r="r" t="t"/>
              <a:pathLst>
                <a:path extrusionOk="0" h="2845" w="1676">
                  <a:moveTo>
                    <a:pt x="102" y="0"/>
                  </a:moveTo>
                  <a:cubicBezTo>
                    <a:pt x="48" y="0"/>
                    <a:pt x="0" y="44"/>
                    <a:pt x="0" y="102"/>
                  </a:cubicBezTo>
                  <a:lnTo>
                    <a:pt x="0" y="2845"/>
                  </a:lnTo>
                  <a:lnTo>
                    <a:pt x="1675" y="2845"/>
                  </a:lnTo>
                  <a:lnTo>
                    <a:pt x="1675" y="102"/>
                  </a:lnTo>
                  <a:cubicBezTo>
                    <a:pt x="1675" y="46"/>
                    <a:pt x="1629" y="0"/>
                    <a:pt x="1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3"/>
            <p:cNvSpPr/>
            <p:nvPr/>
          </p:nvSpPr>
          <p:spPr>
            <a:xfrm>
              <a:off x="4342047" y="2826317"/>
              <a:ext cx="19248" cy="64425"/>
            </a:xfrm>
            <a:custGeom>
              <a:rect b="b" l="l" r="r" t="t"/>
              <a:pathLst>
                <a:path extrusionOk="0" h="2845" w="850">
                  <a:moveTo>
                    <a:pt x="1" y="0"/>
                  </a:moveTo>
                  <a:cubicBezTo>
                    <a:pt x="55" y="0"/>
                    <a:pt x="101" y="44"/>
                    <a:pt x="101" y="102"/>
                  </a:cubicBezTo>
                  <a:lnTo>
                    <a:pt x="101" y="2845"/>
                  </a:lnTo>
                  <a:lnTo>
                    <a:pt x="849" y="2845"/>
                  </a:lnTo>
                  <a:lnTo>
                    <a:pt x="849" y="102"/>
                  </a:lnTo>
                  <a:cubicBezTo>
                    <a:pt x="849" y="44"/>
                    <a:pt x="803" y="0"/>
                    <a:pt x="7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3"/>
            <p:cNvSpPr/>
            <p:nvPr/>
          </p:nvSpPr>
          <p:spPr>
            <a:xfrm>
              <a:off x="4354298" y="2725139"/>
              <a:ext cx="26200" cy="27740"/>
            </a:xfrm>
            <a:custGeom>
              <a:rect b="b" l="l" r="r" t="t"/>
              <a:pathLst>
                <a:path extrusionOk="0" h="1225" w="1157">
                  <a:moveTo>
                    <a:pt x="1" y="1"/>
                  </a:moveTo>
                  <a:cubicBezTo>
                    <a:pt x="226" y="1"/>
                    <a:pt x="408" y="186"/>
                    <a:pt x="408" y="416"/>
                  </a:cubicBezTo>
                  <a:lnTo>
                    <a:pt x="408" y="1224"/>
                  </a:lnTo>
                  <a:lnTo>
                    <a:pt x="1156" y="1224"/>
                  </a:lnTo>
                  <a:lnTo>
                    <a:pt x="1156" y="416"/>
                  </a:lnTo>
                  <a:cubicBezTo>
                    <a:pt x="1156" y="186"/>
                    <a:pt x="975" y="1"/>
                    <a:pt x="749"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3"/>
            <p:cNvSpPr/>
            <p:nvPr/>
          </p:nvSpPr>
          <p:spPr>
            <a:xfrm>
              <a:off x="4366730" y="2776000"/>
              <a:ext cx="17935" cy="8515"/>
            </a:xfrm>
            <a:custGeom>
              <a:rect b="b" l="l" r="r" t="t"/>
              <a:pathLst>
                <a:path extrusionOk="0" h="376" w="792">
                  <a:moveTo>
                    <a:pt x="190" y="0"/>
                  </a:moveTo>
                  <a:cubicBezTo>
                    <a:pt x="86" y="0"/>
                    <a:pt x="1" y="88"/>
                    <a:pt x="3" y="192"/>
                  </a:cubicBezTo>
                  <a:cubicBezTo>
                    <a:pt x="7" y="296"/>
                    <a:pt x="96" y="376"/>
                    <a:pt x="198" y="376"/>
                  </a:cubicBezTo>
                  <a:lnTo>
                    <a:pt x="601" y="376"/>
                  </a:lnTo>
                  <a:cubicBezTo>
                    <a:pt x="707" y="376"/>
                    <a:pt x="791" y="288"/>
                    <a:pt x="789" y="182"/>
                  </a:cubicBezTo>
                  <a:cubicBezTo>
                    <a:pt x="787" y="80"/>
                    <a:pt x="697" y="0"/>
                    <a:pt x="5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3"/>
            <p:cNvSpPr/>
            <p:nvPr/>
          </p:nvSpPr>
          <p:spPr>
            <a:xfrm>
              <a:off x="4290666" y="2776000"/>
              <a:ext cx="17957" cy="8515"/>
            </a:xfrm>
            <a:custGeom>
              <a:rect b="b" l="l" r="r" t="t"/>
              <a:pathLst>
                <a:path extrusionOk="0" h="376" w="793">
                  <a:moveTo>
                    <a:pt x="192" y="0"/>
                  </a:moveTo>
                  <a:cubicBezTo>
                    <a:pt x="86" y="0"/>
                    <a:pt x="0" y="88"/>
                    <a:pt x="4" y="192"/>
                  </a:cubicBezTo>
                  <a:cubicBezTo>
                    <a:pt x="6" y="296"/>
                    <a:pt x="96" y="376"/>
                    <a:pt x="198" y="376"/>
                  </a:cubicBezTo>
                  <a:lnTo>
                    <a:pt x="603" y="376"/>
                  </a:lnTo>
                  <a:cubicBezTo>
                    <a:pt x="707" y="376"/>
                    <a:pt x="793" y="288"/>
                    <a:pt x="791" y="182"/>
                  </a:cubicBezTo>
                  <a:cubicBezTo>
                    <a:pt x="787" y="80"/>
                    <a:pt x="697" y="0"/>
                    <a:pt x="5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3"/>
            <p:cNvSpPr/>
            <p:nvPr/>
          </p:nvSpPr>
          <p:spPr>
            <a:xfrm>
              <a:off x="4328709" y="2776000"/>
              <a:ext cx="17935" cy="8515"/>
            </a:xfrm>
            <a:custGeom>
              <a:rect b="b" l="l" r="r" t="t"/>
              <a:pathLst>
                <a:path extrusionOk="0" h="376" w="792">
                  <a:moveTo>
                    <a:pt x="191" y="0"/>
                  </a:moveTo>
                  <a:cubicBezTo>
                    <a:pt x="85" y="0"/>
                    <a:pt x="1" y="88"/>
                    <a:pt x="3" y="192"/>
                  </a:cubicBezTo>
                  <a:cubicBezTo>
                    <a:pt x="5" y="296"/>
                    <a:pt x="95" y="376"/>
                    <a:pt x="198" y="376"/>
                  </a:cubicBezTo>
                  <a:lnTo>
                    <a:pt x="602" y="376"/>
                  </a:lnTo>
                  <a:cubicBezTo>
                    <a:pt x="708" y="376"/>
                    <a:pt x="791" y="288"/>
                    <a:pt x="789" y="182"/>
                  </a:cubicBezTo>
                  <a:cubicBezTo>
                    <a:pt x="787" y="80"/>
                    <a:pt x="698" y="0"/>
                    <a:pt x="5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3"/>
            <p:cNvSpPr/>
            <p:nvPr/>
          </p:nvSpPr>
          <p:spPr>
            <a:xfrm>
              <a:off x="4366730" y="2794659"/>
              <a:ext cx="17935" cy="8492"/>
            </a:xfrm>
            <a:custGeom>
              <a:rect b="b" l="l" r="r" t="t"/>
              <a:pathLst>
                <a:path extrusionOk="0" h="375" w="792">
                  <a:moveTo>
                    <a:pt x="190" y="1"/>
                  </a:moveTo>
                  <a:cubicBezTo>
                    <a:pt x="86" y="1"/>
                    <a:pt x="1" y="87"/>
                    <a:pt x="3" y="192"/>
                  </a:cubicBezTo>
                  <a:cubicBezTo>
                    <a:pt x="7" y="294"/>
                    <a:pt x="96" y="374"/>
                    <a:pt x="198" y="374"/>
                  </a:cubicBezTo>
                  <a:lnTo>
                    <a:pt x="601" y="374"/>
                  </a:lnTo>
                  <a:cubicBezTo>
                    <a:pt x="707" y="374"/>
                    <a:pt x="791" y="286"/>
                    <a:pt x="789" y="182"/>
                  </a:cubicBezTo>
                  <a:cubicBezTo>
                    <a:pt x="787" y="81"/>
                    <a:pt x="697" y="1"/>
                    <a:pt x="5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3"/>
            <p:cNvSpPr/>
            <p:nvPr/>
          </p:nvSpPr>
          <p:spPr>
            <a:xfrm>
              <a:off x="4328709" y="2794659"/>
              <a:ext cx="17935" cy="8492"/>
            </a:xfrm>
            <a:custGeom>
              <a:rect b="b" l="l" r="r" t="t"/>
              <a:pathLst>
                <a:path extrusionOk="0" h="375" w="792">
                  <a:moveTo>
                    <a:pt x="191" y="1"/>
                  </a:moveTo>
                  <a:cubicBezTo>
                    <a:pt x="85" y="1"/>
                    <a:pt x="1" y="87"/>
                    <a:pt x="3" y="192"/>
                  </a:cubicBezTo>
                  <a:cubicBezTo>
                    <a:pt x="5" y="294"/>
                    <a:pt x="95" y="374"/>
                    <a:pt x="198" y="374"/>
                  </a:cubicBezTo>
                  <a:lnTo>
                    <a:pt x="602" y="374"/>
                  </a:lnTo>
                  <a:cubicBezTo>
                    <a:pt x="708" y="374"/>
                    <a:pt x="791" y="286"/>
                    <a:pt x="789" y="182"/>
                  </a:cubicBezTo>
                  <a:cubicBezTo>
                    <a:pt x="787" y="81"/>
                    <a:pt x="698" y="1"/>
                    <a:pt x="5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3"/>
            <p:cNvSpPr/>
            <p:nvPr/>
          </p:nvSpPr>
          <p:spPr>
            <a:xfrm>
              <a:off x="4152735" y="2601837"/>
              <a:ext cx="141871" cy="71988"/>
            </a:xfrm>
            <a:custGeom>
              <a:rect b="b" l="l" r="r" t="t"/>
              <a:pathLst>
                <a:path extrusionOk="0" h="3179" w="6265">
                  <a:moveTo>
                    <a:pt x="6077" y="0"/>
                  </a:moveTo>
                  <a:cubicBezTo>
                    <a:pt x="6076" y="0"/>
                    <a:pt x="6074" y="0"/>
                    <a:pt x="6073" y="0"/>
                  </a:cubicBezTo>
                  <a:cubicBezTo>
                    <a:pt x="5969" y="4"/>
                    <a:pt x="5890" y="94"/>
                    <a:pt x="5890" y="196"/>
                  </a:cubicBezTo>
                  <a:lnTo>
                    <a:pt x="5890" y="587"/>
                  </a:lnTo>
                  <a:cubicBezTo>
                    <a:pt x="5890" y="927"/>
                    <a:pt x="5600" y="1202"/>
                    <a:pt x="5249" y="1202"/>
                  </a:cubicBezTo>
                  <a:lnTo>
                    <a:pt x="1526" y="1202"/>
                  </a:lnTo>
                  <a:cubicBezTo>
                    <a:pt x="686" y="1202"/>
                    <a:pt x="1" y="1869"/>
                    <a:pt x="1" y="2683"/>
                  </a:cubicBezTo>
                  <a:lnTo>
                    <a:pt x="1" y="2991"/>
                  </a:lnTo>
                  <a:cubicBezTo>
                    <a:pt x="1" y="3092"/>
                    <a:pt x="87" y="3178"/>
                    <a:pt x="189" y="3178"/>
                  </a:cubicBezTo>
                  <a:cubicBezTo>
                    <a:pt x="294" y="3178"/>
                    <a:pt x="376" y="3092"/>
                    <a:pt x="376" y="2991"/>
                  </a:cubicBezTo>
                  <a:lnTo>
                    <a:pt x="376" y="2683"/>
                  </a:lnTo>
                  <a:cubicBezTo>
                    <a:pt x="376" y="2072"/>
                    <a:pt x="893" y="1575"/>
                    <a:pt x="1526" y="1575"/>
                  </a:cubicBezTo>
                  <a:lnTo>
                    <a:pt x="5249" y="1575"/>
                  </a:lnTo>
                  <a:cubicBezTo>
                    <a:pt x="5810" y="1575"/>
                    <a:pt x="6265" y="1132"/>
                    <a:pt x="6265" y="587"/>
                  </a:cubicBezTo>
                  <a:lnTo>
                    <a:pt x="6265" y="188"/>
                  </a:lnTo>
                  <a:cubicBezTo>
                    <a:pt x="6265" y="85"/>
                    <a:pt x="6179" y="0"/>
                    <a:pt x="60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3"/>
            <p:cNvSpPr/>
            <p:nvPr/>
          </p:nvSpPr>
          <p:spPr>
            <a:xfrm>
              <a:off x="4333284" y="2610465"/>
              <a:ext cx="65738" cy="27151"/>
            </a:xfrm>
            <a:custGeom>
              <a:rect b="b" l="l" r="r" t="t"/>
              <a:pathLst>
                <a:path extrusionOk="0" h="1199" w="2903">
                  <a:moveTo>
                    <a:pt x="1875" y="1"/>
                  </a:moveTo>
                  <a:cubicBezTo>
                    <a:pt x="1737" y="1"/>
                    <a:pt x="1631" y="134"/>
                    <a:pt x="1689" y="280"/>
                  </a:cubicBezTo>
                  <a:cubicBezTo>
                    <a:pt x="1719" y="354"/>
                    <a:pt x="1793" y="400"/>
                    <a:pt x="1871" y="400"/>
                  </a:cubicBezTo>
                  <a:lnTo>
                    <a:pt x="2292" y="400"/>
                  </a:lnTo>
                  <a:cubicBezTo>
                    <a:pt x="2414" y="400"/>
                    <a:pt x="2516" y="494"/>
                    <a:pt x="2516" y="611"/>
                  </a:cubicBezTo>
                  <a:cubicBezTo>
                    <a:pt x="2516" y="729"/>
                    <a:pt x="2416" y="823"/>
                    <a:pt x="2292" y="823"/>
                  </a:cubicBezTo>
                  <a:lnTo>
                    <a:pt x="190" y="823"/>
                  </a:lnTo>
                  <a:cubicBezTo>
                    <a:pt x="86" y="823"/>
                    <a:pt x="0" y="911"/>
                    <a:pt x="2" y="1015"/>
                  </a:cubicBezTo>
                  <a:cubicBezTo>
                    <a:pt x="6" y="1118"/>
                    <a:pt x="94" y="1198"/>
                    <a:pt x="198" y="1198"/>
                  </a:cubicBezTo>
                  <a:lnTo>
                    <a:pt x="2288" y="1198"/>
                  </a:lnTo>
                  <a:cubicBezTo>
                    <a:pt x="2627" y="1198"/>
                    <a:pt x="2903" y="929"/>
                    <a:pt x="2903" y="599"/>
                  </a:cubicBezTo>
                  <a:cubicBezTo>
                    <a:pt x="2903" y="270"/>
                    <a:pt x="26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3"/>
            <p:cNvSpPr/>
            <p:nvPr/>
          </p:nvSpPr>
          <p:spPr>
            <a:xfrm>
              <a:off x="4219424" y="2647172"/>
              <a:ext cx="92822" cy="35689"/>
            </a:xfrm>
            <a:custGeom>
              <a:rect b="b" l="l" r="r" t="t"/>
              <a:pathLst>
                <a:path extrusionOk="0" h="1576" w="4099">
                  <a:moveTo>
                    <a:pt x="1222" y="0"/>
                  </a:moveTo>
                  <a:cubicBezTo>
                    <a:pt x="549" y="0"/>
                    <a:pt x="0" y="535"/>
                    <a:pt x="0" y="1188"/>
                  </a:cubicBezTo>
                  <a:lnTo>
                    <a:pt x="0" y="1388"/>
                  </a:lnTo>
                  <a:cubicBezTo>
                    <a:pt x="0" y="1490"/>
                    <a:pt x="86" y="1575"/>
                    <a:pt x="188" y="1575"/>
                  </a:cubicBezTo>
                  <a:cubicBezTo>
                    <a:pt x="294" y="1575"/>
                    <a:pt x="376" y="1490"/>
                    <a:pt x="376" y="1388"/>
                  </a:cubicBezTo>
                  <a:lnTo>
                    <a:pt x="376" y="1188"/>
                  </a:lnTo>
                  <a:cubicBezTo>
                    <a:pt x="376" y="739"/>
                    <a:pt x="755" y="376"/>
                    <a:pt x="1222" y="376"/>
                  </a:cubicBezTo>
                  <a:lnTo>
                    <a:pt x="3497" y="376"/>
                  </a:lnTo>
                  <a:cubicBezTo>
                    <a:pt x="3621" y="376"/>
                    <a:pt x="3723" y="470"/>
                    <a:pt x="3723" y="587"/>
                  </a:cubicBezTo>
                  <a:cubicBezTo>
                    <a:pt x="3723" y="705"/>
                    <a:pt x="3621" y="799"/>
                    <a:pt x="3497" y="799"/>
                  </a:cubicBezTo>
                  <a:cubicBezTo>
                    <a:pt x="3388" y="799"/>
                    <a:pt x="3300" y="891"/>
                    <a:pt x="3310" y="1004"/>
                  </a:cubicBezTo>
                  <a:cubicBezTo>
                    <a:pt x="3320" y="1103"/>
                    <a:pt x="3405" y="1174"/>
                    <a:pt x="3503" y="1174"/>
                  </a:cubicBezTo>
                  <a:cubicBezTo>
                    <a:pt x="3505" y="1174"/>
                    <a:pt x="3506" y="1174"/>
                    <a:pt x="3507" y="1174"/>
                  </a:cubicBezTo>
                  <a:cubicBezTo>
                    <a:pt x="3833" y="1168"/>
                    <a:pt x="4098" y="907"/>
                    <a:pt x="4098" y="587"/>
                  </a:cubicBezTo>
                  <a:cubicBezTo>
                    <a:pt x="4098" y="266"/>
                    <a:pt x="3829" y="0"/>
                    <a:pt x="34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3"/>
            <p:cNvSpPr/>
            <p:nvPr/>
          </p:nvSpPr>
          <p:spPr>
            <a:xfrm>
              <a:off x="4171961" y="2647172"/>
              <a:ext cx="36640" cy="26608"/>
            </a:xfrm>
            <a:custGeom>
              <a:rect b="b" l="l" r="r" t="t"/>
              <a:pathLst>
                <a:path extrusionOk="0" h="1175" w="1618">
                  <a:moveTo>
                    <a:pt x="601" y="0"/>
                  </a:moveTo>
                  <a:cubicBezTo>
                    <a:pt x="270" y="0"/>
                    <a:pt x="0" y="262"/>
                    <a:pt x="0" y="587"/>
                  </a:cubicBezTo>
                  <a:cubicBezTo>
                    <a:pt x="0" y="691"/>
                    <a:pt x="84" y="775"/>
                    <a:pt x="186" y="775"/>
                  </a:cubicBezTo>
                  <a:cubicBezTo>
                    <a:pt x="220" y="775"/>
                    <a:pt x="255" y="766"/>
                    <a:pt x="290" y="747"/>
                  </a:cubicBezTo>
                  <a:cubicBezTo>
                    <a:pt x="348" y="717"/>
                    <a:pt x="376" y="655"/>
                    <a:pt x="376" y="589"/>
                  </a:cubicBezTo>
                  <a:cubicBezTo>
                    <a:pt x="376" y="472"/>
                    <a:pt x="477" y="376"/>
                    <a:pt x="601" y="376"/>
                  </a:cubicBezTo>
                  <a:lnTo>
                    <a:pt x="1016" y="376"/>
                  </a:lnTo>
                  <a:cubicBezTo>
                    <a:pt x="1142" y="376"/>
                    <a:pt x="1244" y="470"/>
                    <a:pt x="1244" y="587"/>
                  </a:cubicBezTo>
                  <a:cubicBezTo>
                    <a:pt x="1244" y="705"/>
                    <a:pt x="1144" y="799"/>
                    <a:pt x="1018" y="799"/>
                  </a:cubicBezTo>
                  <a:cubicBezTo>
                    <a:pt x="946" y="799"/>
                    <a:pt x="879" y="835"/>
                    <a:pt x="849" y="899"/>
                  </a:cubicBezTo>
                  <a:cubicBezTo>
                    <a:pt x="787" y="1038"/>
                    <a:pt x="885" y="1174"/>
                    <a:pt x="1016" y="1174"/>
                  </a:cubicBezTo>
                  <a:cubicBezTo>
                    <a:pt x="1348" y="1174"/>
                    <a:pt x="1617" y="911"/>
                    <a:pt x="1617" y="587"/>
                  </a:cubicBezTo>
                  <a:cubicBezTo>
                    <a:pt x="1617" y="266"/>
                    <a:pt x="1348" y="0"/>
                    <a:pt x="10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3"/>
            <p:cNvSpPr/>
            <p:nvPr/>
          </p:nvSpPr>
          <p:spPr>
            <a:xfrm>
              <a:off x="4323841" y="2656208"/>
              <a:ext cx="56205" cy="27151"/>
            </a:xfrm>
            <a:custGeom>
              <a:rect b="b" l="l" r="r" t="t"/>
              <a:pathLst>
                <a:path extrusionOk="0" h="1199" w="2482">
                  <a:moveTo>
                    <a:pt x="1453" y="1"/>
                  </a:moveTo>
                  <a:cubicBezTo>
                    <a:pt x="1316" y="1"/>
                    <a:pt x="1210" y="134"/>
                    <a:pt x="1268" y="280"/>
                  </a:cubicBezTo>
                  <a:cubicBezTo>
                    <a:pt x="1298" y="356"/>
                    <a:pt x="1370" y="400"/>
                    <a:pt x="1449" y="400"/>
                  </a:cubicBezTo>
                  <a:lnTo>
                    <a:pt x="1869" y="400"/>
                  </a:lnTo>
                  <a:cubicBezTo>
                    <a:pt x="1992" y="400"/>
                    <a:pt x="2094" y="496"/>
                    <a:pt x="2094" y="611"/>
                  </a:cubicBezTo>
                  <a:cubicBezTo>
                    <a:pt x="2094" y="729"/>
                    <a:pt x="1994" y="825"/>
                    <a:pt x="1869" y="825"/>
                  </a:cubicBezTo>
                  <a:lnTo>
                    <a:pt x="605" y="825"/>
                  </a:lnTo>
                  <a:cubicBezTo>
                    <a:pt x="479" y="825"/>
                    <a:pt x="378" y="729"/>
                    <a:pt x="378" y="611"/>
                  </a:cubicBezTo>
                  <a:cubicBezTo>
                    <a:pt x="378" y="508"/>
                    <a:pt x="292" y="425"/>
                    <a:pt x="189" y="425"/>
                  </a:cubicBezTo>
                  <a:cubicBezTo>
                    <a:pt x="184" y="425"/>
                    <a:pt x="178" y="425"/>
                    <a:pt x="172" y="426"/>
                  </a:cubicBezTo>
                  <a:cubicBezTo>
                    <a:pt x="76" y="436"/>
                    <a:pt x="0" y="522"/>
                    <a:pt x="2" y="621"/>
                  </a:cubicBezTo>
                  <a:cubicBezTo>
                    <a:pt x="8" y="941"/>
                    <a:pt x="278" y="1198"/>
                    <a:pt x="605" y="1198"/>
                  </a:cubicBezTo>
                  <a:lnTo>
                    <a:pt x="1867" y="1198"/>
                  </a:lnTo>
                  <a:cubicBezTo>
                    <a:pt x="2204" y="1198"/>
                    <a:pt x="2479" y="929"/>
                    <a:pt x="2481" y="600"/>
                  </a:cubicBezTo>
                  <a:cubicBezTo>
                    <a:pt x="2481" y="270"/>
                    <a:pt x="2204" y="1"/>
                    <a:pt x="18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3"/>
            <p:cNvSpPr/>
            <p:nvPr/>
          </p:nvSpPr>
          <p:spPr>
            <a:xfrm>
              <a:off x="4266345" y="2784492"/>
              <a:ext cx="44090" cy="106250"/>
            </a:xfrm>
            <a:custGeom>
              <a:rect b="b" l="l" r="r" t="t"/>
              <a:pathLst>
                <a:path extrusionOk="0" h="4692" w="1947">
                  <a:moveTo>
                    <a:pt x="0" y="1"/>
                  </a:moveTo>
                  <a:lnTo>
                    <a:pt x="0" y="4692"/>
                  </a:lnTo>
                  <a:lnTo>
                    <a:pt x="1946" y="4692"/>
                  </a:lnTo>
                  <a:lnTo>
                    <a:pt x="1946" y="414"/>
                  </a:lnTo>
                  <a:cubicBezTo>
                    <a:pt x="1946" y="184"/>
                    <a:pt x="1761" y="1"/>
                    <a:pt x="1535" y="1"/>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3"/>
            <p:cNvSpPr/>
            <p:nvPr/>
          </p:nvSpPr>
          <p:spPr>
            <a:xfrm>
              <a:off x="4152191" y="2798599"/>
              <a:ext cx="142460" cy="92143"/>
            </a:xfrm>
            <a:custGeom>
              <a:rect b="b" l="l" r="r" t="t"/>
              <a:pathLst>
                <a:path extrusionOk="0" h="4069" w="6291">
                  <a:moveTo>
                    <a:pt x="3" y="0"/>
                  </a:moveTo>
                  <a:lnTo>
                    <a:pt x="3" y="3653"/>
                  </a:lnTo>
                  <a:cubicBezTo>
                    <a:pt x="1" y="3883"/>
                    <a:pt x="185" y="4069"/>
                    <a:pt x="414" y="4069"/>
                  </a:cubicBezTo>
                  <a:lnTo>
                    <a:pt x="6291" y="4069"/>
                  </a:lnTo>
                  <a:lnTo>
                    <a:pt x="6291" y="412"/>
                  </a:lnTo>
                  <a:cubicBezTo>
                    <a:pt x="6291" y="186"/>
                    <a:pt x="6107" y="0"/>
                    <a:pt x="58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3"/>
            <p:cNvSpPr/>
            <p:nvPr/>
          </p:nvSpPr>
          <p:spPr>
            <a:xfrm>
              <a:off x="4156086" y="2688431"/>
              <a:ext cx="20947" cy="18659"/>
            </a:xfrm>
            <a:custGeom>
              <a:rect b="b" l="l" r="r" t="t"/>
              <a:pathLst>
                <a:path extrusionOk="0" h="824" w="925">
                  <a:moveTo>
                    <a:pt x="136" y="1"/>
                  </a:moveTo>
                  <a:cubicBezTo>
                    <a:pt x="80" y="1"/>
                    <a:pt x="37" y="43"/>
                    <a:pt x="33" y="97"/>
                  </a:cubicBezTo>
                  <a:lnTo>
                    <a:pt x="1" y="823"/>
                  </a:lnTo>
                  <a:lnTo>
                    <a:pt x="925" y="823"/>
                  </a:lnTo>
                  <a:lnTo>
                    <a:pt x="891" y="97"/>
                  </a:lnTo>
                  <a:cubicBezTo>
                    <a:pt x="889" y="43"/>
                    <a:pt x="845"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3"/>
            <p:cNvSpPr/>
            <p:nvPr/>
          </p:nvSpPr>
          <p:spPr>
            <a:xfrm>
              <a:off x="4213039" y="2697489"/>
              <a:ext cx="21037" cy="18637"/>
            </a:xfrm>
            <a:custGeom>
              <a:rect b="b" l="l" r="r" t="t"/>
              <a:pathLst>
                <a:path extrusionOk="0" h="823" w="929">
                  <a:moveTo>
                    <a:pt x="139" y="0"/>
                  </a:moveTo>
                  <a:cubicBezTo>
                    <a:pt x="83" y="0"/>
                    <a:pt x="39" y="42"/>
                    <a:pt x="35" y="96"/>
                  </a:cubicBezTo>
                  <a:lnTo>
                    <a:pt x="1" y="823"/>
                  </a:lnTo>
                  <a:lnTo>
                    <a:pt x="929" y="823"/>
                  </a:lnTo>
                  <a:lnTo>
                    <a:pt x="895" y="96"/>
                  </a:lnTo>
                  <a:cubicBezTo>
                    <a:pt x="895" y="42"/>
                    <a:pt x="849" y="0"/>
                    <a:pt x="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3"/>
            <p:cNvSpPr/>
            <p:nvPr/>
          </p:nvSpPr>
          <p:spPr>
            <a:xfrm>
              <a:off x="4176603" y="2822331"/>
              <a:ext cx="17935" cy="8515"/>
            </a:xfrm>
            <a:custGeom>
              <a:rect b="b" l="l" r="r" t="t"/>
              <a:pathLst>
                <a:path extrusionOk="0" h="376" w="792">
                  <a:moveTo>
                    <a:pt x="191" y="0"/>
                  </a:moveTo>
                  <a:cubicBezTo>
                    <a:pt x="85" y="0"/>
                    <a:pt x="1" y="88"/>
                    <a:pt x="3" y="192"/>
                  </a:cubicBezTo>
                  <a:cubicBezTo>
                    <a:pt x="5" y="296"/>
                    <a:pt x="95" y="376"/>
                    <a:pt x="199" y="376"/>
                  </a:cubicBezTo>
                  <a:lnTo>
                    <a:pt x="602" y="376"/>
                  </a:lnTo>
                  <a:cubicBezTo>
                    <a:pt x="708" y="376"/>
                    <a:pt x="791" y="288"/>
                    <a:pt x="789" y="182"/>
                  </a:cubicBezTo>
                  <a:cubicBezTo>
                    <a:pt x="787" y="80"/>
                    <a:pt x="698" y="0"/>
                    <a:pt x="5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3"/>
            <p:cNvSpPr/>
            <p:nvPr/>
          </p:nvSpPr>
          <p:spPr>
            <a:xfrm>
              <a:off x="4252645" y="2822331"/>
              <a:ext cx="17957" cy="8515"/>
            </a:xfrm>
            <a:custGeom>
              <a:rect b="b" l="l" r="r" t="t"/>
              <a:pathLst>
                <a:path extrusionOk="0" h="376" w="793">
                  <a:moveTo>
                    <a:pt x="190" y="0"/>
                  </a:moveTo>
                  <a:cubicBezTo>
                    <a:pt x="86" y="0"/>
                    <a:pt x="0" y="88"/>
                    <a:pt x="4" y="192"/>
                  </a:cubicBezTo>
                  <a:cubicBezTo>
                    <a:pt x="6" y="296"/>
                    <a:pt x="96" y="376"/>
                    <a:pt x="198" y="376"/>
                  </a:cubicBezTo>
                  <a:lnTo>
                    <a:pt x="603" y="376"/>
                  </a:lnTo>
                  <a:cubicBezTo>
                    <a:pt x="707" y="376"/>
                    <a:pt x="793" y="288"/>
                    <a:pt x="789" y="182"/>
                  </a:cubicBezTo>
                  <a:cubicBezTo>
                    <a:pt x="787" y="80"/>
                    <a:pt x="697" y="0"/>
                    <a:pt x="5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3"/>
            <p:cNvSpPr/>
            <p:nvPr/>
          </p:nvSpPr>
          <p:spPr>
            <a:xfrm>
              <a:off x="4176603" y="2859084"/>
              <a:ext cx="17935" cy="8469"/>
            </a:xfrm>
            <a:custGeom>
              <a:rect b="b" l="l" r="r" t="t"/>
              <a:pathLst>
                <a:path extrusionOk="0" h="374" w="792">
                  <a:moveTo>
                    <a:pt x="191" y="0"/>
                  </a:moveTo>
                  <a:cubicBezTo>
                    <a:pt x="85" y="0"/>
                    <a:pt x="1" y="86"/>
                    <a:pt x="3" y="192"/>
                  </a:cubicBezTo>
                  <a:cubicBezTo>
                    <a:pt x="5" y="294"/>
                    <a:pt x="95" y="374"/>
                    <a:pt x="199" y="374"/>
                  </a:cubicBezTo>
                  <a:lnTo>
                    <a:pt x="602" y="374"/>
                  </a:lnTo>
                  <a:cubicBezTo>
                    <a:pt x="708" y="374"/>
                    <a:pt x="791" y="286"/>
                    <a:pt x="789" y="182"/>
                  </a:cubicBezTo>
                  <a:cubicBezTo>
                    <a:pt x="787" y="80"/>
                    <a:pt x="698" y="0"/>
                    <a:pt x="5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3"/>
            <p:cNvSpPr/>
            <p:nvPr/>
          </p:nvSpPr>
          <p:spPr>
            <a:xfrm>
              <a:off x="4252645" y="2859084"/>
              <a:ext cx="17957" cy="8469"/>
            </a:xfrm>
            <a:custGeom>
              <a:rect b="b" l="l" r="r" t="t"/>
              <a:pathLst>
                <a:path extrusionOk="0" h="374" w="793">
                  <a:moveTo>
                    <a:pt x="190" y="0"/>
                  </a:moveTo>
                  <a:cubicBezTo>
                    <a:pt x="86" y="0"/>
                    <a:pt x="0" y="86"/>
                    <a:pt x="4" y="192"/>
                  </a:cubicBezTo>
                  <a:cubicBezTo>
                    <a:pt x="6" y="294"/>
                    <a:pt x="96" y="374"/>
                    <a:pt x="198" y="374"/>
                  </a:cubicBezTo>
                  <a:lnTo>
                    <a:pt x="603" y="374"/>
                  </a:lnTo>
                  <a:cubicBezTo>
                    <a:pt x="707" y="374"/>
                    <a:pt x="793" y="286"/>
                    <a:pt x="789" y="182"/>
                  </a:cubicBezTo>
                  <a:cubicBezTo>
                    <a:pt x="787" y="80"/>
                    <a:pt x="697" y="0"/>
                    <a:pt x="5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3"/>
            <p:cNvSpPr/>
            <p:nvPr/>
          </p:nvSpPr>
          <p:spPr>
            <a:xfrm>
              <a:off x="4176603" y="2840402"/>
              <a:ext cx="17935" cy="8537"/>
            </a:xfrm>
            <a:custGeom>
              <a:rect b="b" l="l" r="r" t="t"/>
              <a:pathLst>
                <a:path extrusionOk="0" h="377" w="792">
                  <a:moveTo>
                    <a:pt x="191" y="1"/>
                  </a:moveTo>
                  <a:cubicBezTo>
                    <a:pt x="85" y="1"/>
                    <a:pt x="1" y="89"/>
                    <a:pt x="3" y="192"/>
                  </a:cubicBezTo>
                  <a:cubicBezTo>
                    <a:pt x="5" y="296"/>
                    <a:pt x="95" y="376"/>
                    <a:pt x="199" y="376"/>
                  </a:cubicBezTo>
                  <a:lnTo>
                    <a:pt x="602" y="376"/>
                  </a:lnTo>
                  <a:cubicBezTo>
                    <a:pt x="708" y="376"/>
                    <a:pt x="791" y="288"/>
                    <a:pt x="789" y="183"/>
                  </a:cubicBezTo>
                  <a:cubicBezTo>
                    <a:pt x="787" y="81"/>
                    <a:pt x="698" y="1"/>
                    <a:pt x="5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3"/>
            <p:cNvSpPr/>
            <p:nvPr/>
          </p:nvSpPr>
          <p:spPr>
            <a:xfrm>
              <a:off x="4214624" y="2822331"/>
              <a:ext cx="17935" cy="8515"/>
            </a:xfrm>
            <a:custGeom>
              <a:rect b="b" l="l" r="r" t="t"/>
              <a:pathLst>
                <a:path extrusionOk="0" h="376" w="792">
                  <a:moveTo>
                    <a:pt x="190" y="0"/>
                  </a:moveTo>
                  <a:cubicBezTo>
                    <a:pt x="86" y="0"/>
                    <a:pt x="1" y="88"/>
                    <a:pt x="3" y="192"/>
                  </a:cubicBezTo>
                  <a:cubicBezTo>
                    <a:pt x="7" y="296"/>
                    <a:pt x="94" y="376"/>
                    <a:pt x="198" y="376"/>
                  </a:cubicBezTo>
                  <a:lnTo>
                    <a:pt x="601" y="376"/>
                  </a:lnTo>
                  <a:cubicBezTo>
                    <a:pt x="707" y="376"/>
                    <a:pt x="791" y="288"/>
                    <a:pt x="789" y="182"/>
                  </a:cubicBezTo>
                  <a:cubicBezTo>
                    <a:pt x="787" y="80"/>
                    <a:pt x="697" y="0"/>
                    <a:pt x="593" y="0"/>
                  </a:cubicBezTo>
                  <a:close/>
                </a:path>
              </a:pathLst>
            </a:custGeom>
            <a:solidFill>
              <a:srgbClr val="EC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3"/>
            <p:cNvSpPr/>
            <p:nvPr/>
          </p:nvSpPr>
          <p:spPr>
            <a:xfrm>
              <a:off x="4214624" y="2859084"/>
              <a:ext cx="17935" cy="8469"/>
            </a:xfrm>
            <a:custGeom>
              <a:rect b="b" l="l" r="r" t="t"/>
              <a:pathLst>
                <a:path extrusionOk="0" h="374" w="792">
                  <a:moveTo>
                    <a:pt x="190" y="0"/>
                  </a:moveTo>
                  <a:cubicBezTo>
                    <a:pt x="86" y="0"/>
                    <a:pt x="1" y="86"/>
                    <a:pt x="3" y="192"/>
                  </a:cubicBezTo>
                  <a:cubicBezTo>
                    <a:pt x="7" y="294"/>
                    <a:pt x="94" y="374"/>
                    <a:pt x="198" y="374"/>
                  </a:cubicBezTo>
                  <a:lnTo>
                    <a:pt x="601" y="374"/>
                  </a:lnTo>
                  <a:cubicBezTo>
                    <a:pt x="707" y="374"/>
                    <a:pt x="791" y="286"/>
                    <a:pt x="789" y="182"/>
                  </a:cubicBezTo>
                  <a:cubicBezTo>
                    <a:pt x="787" y="80"/>
                    <a:pt x="697" y="0"/>
                    <a:pt x="5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3"/>
            <p:cNvSpPr/>
            <p:nvPr/>
          </p:nvSpPr>
          <p:spPr>
            <a:xfrm>
              <a:off x="4214624" y="2840402"/>
              <a:ext cx="17935" cy="8537"/>
            </a:xfrm>
            <a:custGeom>
              <a:rect b="b" l="l" r="r" t="t"/>
              <a:pathLst>
                <a:path extrusionOk="0" h="377" w="792">
                  <a:moveTo>
                    <a:pt x="190" y="1"/>
                  </a:moveTo>
                  <a:cubicBezTo>
                    <a:pt x="86" y="1"/>
                    <a:pt x="1" y="89"/>
                    <a:pt x="3" y="192"/>
                  </a:cubicBezTo>
                  <a:cubicBezTo>
                    <a:pt x="7" y="296"/>
                    <a:pt x="94" y="376"/>
                    <a:pt x="198" y="376"/>
                  </a:cubicBezTo>
                  <a:lnTo>
                    <a:pt x="601" y="376"/>
                  </a:lnTo>
                  <a:cubicBezTo>
                    <a:pt x="707" y="376"/>
                    <a:pt x="791" y="288"/>
                    <a:pt x="789" y="183"/>
                  </a:cubicBezTo>
                  <a:cubicBezTo>
                    <a:pt x="787" y="81"/>
                    <a:pt x="697" y="1"/>
                    <a:pt x="593" y="1"/>
                  </a:cubicBezTo>
                  <a:close/>
                </a:path>
              </a:pathLst>
            </a:custGeom>
            <a:solidFill>
              <a:srgbClr val="ECF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3"/>
            <p:cNvSpPr/>
            <p:nvPr/>
          </p:nvSpPr>
          <p:spPr>
            <a:xfrm>
              <a:off x="4252645" y="2840402"/>
              <a:ext cx="17957" cy="8537"/>
            </a:xfrm>
            <a:custGeom>
              <a:rect b="b" l="l" r="r" t="t"/>
              <a:pathLst>
                <a:path extrusionOk="0" h="377" w="793">
                  <a:moveTo>
                    <a:pt x="190" y="1"/>
                  </a:moveTo>
                  <a:cubicBezTo>
                    <a:pt x="86" y="1"/>
                    <a:pt x="0" y="89"/>
                    <a:pt x="4" y="192"/>
                  </a:cubicBezTo>
                  <a:cubicBezTo>
                    <a:pt x="6" y="296"/>
                    <a:pt x="96" y="376"/>
                    <a:pt x="198" y="376"/>
                  </a:cubicBezTo>
                  <a:lnTo>
                    <a:pt x="603" y="376"/>
                  </a:lnTo>
                  <a:cubicBezTo>
                    <a:pt x="707" y="376"/>
                    <a:pt x="793" y="288"/>
                    <a:pt x="789" y="183"/>
                  </a:cubicBezTo>
                  <a:cubicBezTo>
                    <a:pt x="787" y="81"/>
                    <a:pt x="697" y="1"/>
                    <a:pt x="5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 name="Google Shape;717;p43"/>
          <p:cNvGrpSpPr/>
          <p:nvPr/>
        </p:nvGrpSpPr>
        <p:grpSpPr>
          <a:xfrm>
            <a:off x="3424152" y="2715881"/>
            <a:ext cx="426620" cy="299329"/>
            <a:chOff x="1615906" y="3392827"/>
            <a:chExt cx="289313" cy="202990"/>
          </a:xfrm>
        </p:grpSpPr>
        <p:sp>
          <p:nvSpPr>
            <p:cNvPr id="718" name="Google Shape;718;p43"/>
            <p:cNvSpPr/>
            <p:nvPr/>
          </p:nvSpPr>
          <p:spPr>
            <a:xfrm>
              <a:off x="1624353" y="3426183"/>
              <a:ext cx="80254" cy="114697"/>
            </a:xfrm>
            <a:custGeom>
              <a:rect b="b" l="l" r="r" t="t"/>
              <a:pathLst>
                <a:path extrusionOk="0" h="5065" w="3544">
                  <a:moveTo>
                    <a:pt x="1681" y="1"/>
                  </a:moveTo>
                  <a:cubicBezTo>
                    <a:pt x="1366" y="1"/>
                    <a:pt x="1082" y="192"/>
                    <a:pt x="965" y="484"/>
                  </a:cubicBezTo>
                  <a:lnTo>
                    <a:pt x="847" y="773"/>
                  </a:lnTo>
                  <a:lnTo>
                    <a:pt x="1002" y="1352"/>
                  </a:lnTo>
                  <a:lnTo>
                    <a:pt x="0" y="2879"/>
                  </a:lnTo>
                  <a:lnTo>
                    <a:pt x="0" y="5065"/>
                  </a:lnTo>
                  <a:lnTo>
                    <a:pt x="3544" y="5065"/>
                  </a:lnTo>
                  <a:lnTo>
                    <a:pt x="35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3"/>
            <p:cNvSpPr/>
            <p:nvPr/>
          </p:nvSpPr>
          <p:spPr>
            <a:xfrm>
              <a:off x="1695549" y="3392827"/>
              <a:ext cx="200635" cy="148053"/>
            </a:xfrm>
            <a:custGeom>
              <a:rect b="b" l="l" r="r" t="t"/>
              <a:pathLst>
                <a:path extrusionOk="0" h="6538" w="8860">
                  <a:moveTo>
                    <a:pt x="773" y="0"/>
                  </a:moveTo>
                  <a:cubicBezTo>
                    <a:pt x="346" y="0"/>
                    <a:pt x="0" y="346"/>
                    <a:pt x="0" y="773"/>
                  </a:cubicBezTo>
                  <a:lnTo>
                    <a:pt x="0" y="6538"/>
                  </a:lnTo>
                  <a:lnTo>
                    <a:pt x="8859" y="6538"/>
                  </a:lnTo>
                  <a:lnTo>
                    <a:pt x="8859" y="773"/>
                  </a:lnTo>
                  <a:cubicBezTo>
                    <a:pt x="8859" y="346"/>
                    <a:pt x="8514" y="0"/>
                    <a:pt x="80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3"/>
            <p:cNvSpPr/>
            <p:nvPr/>
          </p:nvSpPr>
          <p:spPr>
            <a:xfrm>
              <a:off x="1696137" y="3392827"/>
              <a:ext cx="200046" cy="139606"/>
            </a:xfrm>
            <a:custGeom>
              <a:rect b="b" l="l" r="r" t="t"/>
              <a:pathLst>
                <a:path extrusionOk="0" h="6165" w="8834">
                  <a:moveTo>
                    <a:pt x="7983" y="0"/>
                  </a:moveTo>
                  <a:cubicBezTo>
                    <a:pt x="8047" y="116"/>
                    <a:pt x="8085" y="246"/>
                    <a:pt x="8085" y="388"/>
                  </a:cubicBezTo>
                  <a:lnTo>
                    <a:pt x="8085" y="2486"/>
                  </a:lnTo>
                  <a:cubicBezTo>
                    <a:pt x="8085" y="4298"/>
                    <a:pt x="6617" y="5765"/>
                    <a:pt x="4805" y="5765"/>
                  </a:cubicBezTo>
                  <a:lnTo>
                    <a:pt x="0" y="5765"/>
                  </a:lnTo>
                  <a:lnTo>
                    <a:pt x="0" y="6164"/>
                  </a:lnTo>
                  <a:lnTo>
                    <a:pt x="8833" y="6164"/>
                  </a:lnTo>
                  <a:lnTo>
                    <a:pt x="8833" y="773"/>
                  </a:lnTo>
                  <a:cubicBezTo>
                    <a:pt x="8833" y="348"/>
                    <a:pt x="8486" y="0"/>
                    <a:pt x="8063" y="0"/>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3"/>
            <p:cNvSpPr/>
            <p:nvPr/>
          </p:nvSpPr>
          <p:spPr>
            <a:xfrm>
              <a:off x="1615906" y="3532411"/>
              <a:ext cx="289313" cy="27695"/>
            </a:xfrm>
            <a:custGeom>
              <a:rect b="b" l="l" r="r" t="t"/>
              <a:pathLst>
                <a:path extrusionOk="0" h="1223" w="12776">
                  <a:moveTo>
                    <a:pt x="258" y="0"/>
                  </a:moveTo>
                  <a:cubicBezTo>
                    <a:pt x="114" y="0"/>
                    <a:pt x="0" y="114"/>
                    <a:pt x="0" y="258"/>
                  </a:cubicBezTo>
                  <a:lnTo>
                    <a:pt x="0" y="967"/>
                  </a:lnTo>
                  <a:cubicBezTo>
                    <a:pt x="0" y="1108"/>
                    <a:pt x="114" y="1222"/>
                    <a:pt x="258" y="1222"/>
                  </a:cubicBezTo>
                  <a:lnTo>
                    <a:pt x="12518" y="1222"/>
                  </a:lnTo>
                  <a:cubicBezTo>
                    <a:pt x="12660" y="1222"/>
                    <a:pt x="12775" y="1108"/>
                    <a:pt x="12775" y="967"/>
                  </a:cubicBezTo>
                  <a:lnTo>
                    <a:pt x="12775" y="258"/>
                  </a:lnTo>
                  <a:cubicBezTo>
                    <a:pt x="12775" y="114"/>
                    <a:pt x="12660" y="0"/>
                    <a:pt x="125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3"/>
            <p:cNvSpPr/>
            <p:nvPr/>
          </p:nvSpPr>
          <p:spPr>
            <a:xfrm>
              <a:off x="1881872" y="3532456"/>
              <a:ext cx="23347" cy="27695"/>
            </a:xfrm>
            <a:custGeom>
              <a:rect b="b" l="l" r="r" t="t"/>
              <a:pathLst>
                <a:path extrusionOk="0" h="1223" w="1031">
                  <a:moveTo>
                    <a:pt x="0" y="0"/>
                  </a:moveTo>
                  <a:cubicBezTo>
                    <a:pt x="142" y="0"/>
                    <a:pt x="256" y="116"/>
                    <a:pt x="256" y="254"/>
                  </a:cubicBezTo>
                  <a:lnTo>
                    <a:pt x="256" y="969"/>
                  </a:lnTo>
                  <a:cubicBezTo>
                    <a:pt x="256" y="1108"/>
                    <a:pt x="142" y="1222"/>
                    <a:pt x="0" y="1222"/>
                  </a:cubicBezTo>
                  <a:lnTo>
                    <a:pt x="773" y="1222"/>
                  </a:lnTo>
                  <a:cubicBezTo>
                    <a:pt x="915" y="1222"/>
                    <a:pt x="1030" y="1108"/>
                    <a:pt x="1030" y="967"/>
                  </a:cubicBezTo>
                  <a:lnTo>
                    <a:pt x="1030" y="258"/>
                  </a:lnTo>
                  <a:cubicBezTo>
                    <a:pt x="1030" y="116"/>
                    <a:pt x="915" y="0"/>
                    <a:pt x="773" y="0"/>
                  </a:cubicBezTo>
                  <a:close/>
                </a:path>
              </a:pathLst>
            </a:custGeom>
            <a:solidFill>
              <a:srgbClr val="FFFFFF">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3"/>
            <p:cNvSpPr/>
            <p:nvPr/>
          </p:nvSpPr>
          <p:spPr>
            <a:xfrm>
              <a:off x="1624942" y="3444322"/>
              <a:ext cx="53669" cy="47464"/>
            </a:xfrm>
            <a:custGeom>
              <a:rect b="b" l="l" r="r" t="t"/>
              <a:pathLst>
                <a:path extrusionOk="0" h="2096" w="2370">
                  <a:moveTo>
                    <a:pt x="843" y="0"/>
                  </a:moveTo>
                  <a:lnTo>
                    <a:pt x="0" y="2096"/>
                  </a:lnTo>
                  <a:lnTo>
                    <a:pt x="1172" y="2096"/>
                  </a:lnTo>
                  <a:cubicBezTo>
                    <a:pt x="1242" y="2096"/>
                    <a:pt x="1308" y="2070"/>
                    <a:pt x="1360" y="2026"/>
                  </a:cubicBezTo>
                  <a:lnTo>
                    <a:pt x="2278" y="1212"/>
                  </a:lnTo>
                  <a:cubicBezTo>
                    <a:pt x="2336" y="1156"/>
                    <a:pt x="2370" y="1080"/>
                    <a:pt x="2370" y="998"/>
                  </a:cubicBezTo>
                  <a:lnTo>
                    <a:pt x="2370" y="281"/>
                  </a:lnTo>
                  <a:cubicBezTo>
                    <a:pt x="2370" y="124"/>
                    <a:pt x="2244" y="0"/>
                    <a:pt x="20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3"/>
            <p:cNvSpPr/>
            <p:nvPr/>
          </p:nvSpPr>
          <p:spPr>
            <a:xfrm>
              <a:off x="1664706" y="3532320"/>
              <a:ext cx="63406" cy="63451"/>
            </a:xfrm>
            <a:custGeom>
              <a:rect b="b" l="l" r="r" t="t"/>
              <a:pathLst>
                <a:path extrusionOk="0" h="2802" w="2800">
                  <a:moveTo>
                    <a:pt x="1400" y="0"/>
                  </a:moveTo>
                  <a:cubicBezTo>
                    <a:pt x="628" y="0"/>
                    <a:pt x="1" y="627"/>
                    <a:pt x="1" y="1402"/>
                  </a:cubicBezTo>
                  <a:cubicBezTo>
                    <a:pt x="1" y="2174"/>
                    <a:pt x="628" y="2801"/>
                    <a:pt x="1400" y="2801"/>
                  </a:cubicBezTo>
                  <a:cubicBezTo>
                    <a:pt x="2173" y="2801"/>
                    <a:pt x="2800" y="2174"/>
                    <a:pt x="2800" y="1402"/>
                  </a:cubicBezTo>
                  <a:cubicBezTo>
                    <a:pt x="2800" y="627"/>
                    <a:pt x="2173" y="0"/>
                    <a:pt x="14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3"/>
            <p:cNvSpPr/>
            <p:nvPr/>
          </p:nvSpPr>
          <p:spPr>
            <a:xfrm>
              <a:off x="1687623" y="3532275"/>
              <a:ext cx="40489" cy="63542"/>
            </a:xfrm>
            <a:custGeom>
              <a:rect b="b" l="l" r="r" t="t"/>
              <a:pathLst>
                <a:path extrusionOk="0" h="2806" w="1788">
                  <a:moveTo>
                    <a:pt x="388" y="0"/>
                  </a:moveTo>
                  <a:cubicBezTo>
                    <a:pt x="254" y="0"/>
                    <a:pt x="127" y="20"/>
                    <a:pt x="1" y="56"/>
                  </a:cubicBezTo>
                  <a:cubicBezTo>
                    <a:pt x="588" y="224"/>
                    <a:pt x="1017" y="763"/>
                    <a:pt x="1017" y="1404"/>
                  </a:cubicBezTo>
                  <a:cubicBezTo>
                    <a:pt x="1017" y="2045"/>
                    <a:pt x="588" y="2583"/>
                    <a:pt x="1" y="2751"/>
                  </a:cubicBezTo>
                  <a:cubicBezTo>
                    <a:pt x="125" y="2785"/>
                    <a:pt x="254" y="2805"/>
                    <a:pt x="388" y="2805"/>
                  </a:cubicBezTo>
                  <a:cubicBezTo>
                    <a:pt x="1163" y="2805"/>
                    <a:pt x="1788" y="2178"/>
                    <a:pt x="1788" y="1406"/>
                  </a:cubicBezTo>
                  <a:cubicBezTo>
                    <a:pt x="1788" y="629"/>
                    <a:pt x="1163" y="0"/>
                    <a:pt x="388" y="0"/>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3"/>
            <p:cNvSpPr/>
            <p:nvPr/>
          </p:nvSpPr>
          <p:spPr>
            <a:xfrm>
              <a:off x="1813167" y="3532320"/>
              <a:ext cx="63383" cy="63451"/>
            </a:xfrm>
            <a:custGeom>
              <a:rect b="b" l="l" r="r" t="t"/>
              <a:pathLst>
                <a:path extrusionOk="0" h="2802" w="2799">
                  <a:moveTo>
                    <a:pt x="1400" y="0"/>
                  </a:moveTo>
                  <a:cubicBezTo>
                    <a:pt x="625" y="0"/>
                    <a:pt x="0" y="627"/>
                    <a:pt x="0" y="1402"/>
                  </a:cubicBezTo>
                  <a:cubicBezTo>
                    <a:pt x="0" y="2174"/>
                    <a:pt x="625" y="2801"/>
                    <a:pt x="1400" y="2801"/>
                  </a:cubicBezTo>
                  <a:cubicBezTo>
                    <a:pt x="2172" y="2801"/>
                    <a:pt x="2799" y="2174"/>
                    <a:pt x="2799" y="1402"/>
                  </a:cubicBezTo>
                  <a:cubicBezTo>
                    <a:pt x="2799" y="627"/>
                    <a:pt x="2172" y="0"/>
                    <a:pt x="14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3"/>
            <p:cNvSpPr/>
            <p:nvPr/>
          </p:nvSpPr>
          <p:spPr>
            <a:xfrm>
              <a:off x="1836083" y="3532275"/>
              <a:ext cx="40467" cy="63542"/>
            </a:xfrm>
            <a:custGeom>
              <a:rect b="b" l="l" r="r" t="t"/>
              <a:pathLst>
                <a:path extrusionOk="0" h="2806" w="1787">
                  <a:moveTo>
                    <a:pt x="388" y="0"/>
                  </a:moveTo>
                  <a:cubicBezTo>
                    <a:pt x="252" y="0"/>
                    <a:pt x="126" y="20"/>
                    <a:pt x="0" y="56"/>
                  </a:cubicBezTo>
                  <a:cubicBezTo>
                    <a:pt x="587" y="224"/>
                    <a:pt x="1016" y="763"/>
                    <a:pt x="1016" y="1404"/>
                  </a:cubicBezTo>
                  <a:cubicBezTo>
                    <a:pt x="1016" y="2045"/>
                    <a:pt x="587" y="2583"/>
                    <a:pt x="0" y="2751"/>
                  </a:cubicBezTo>
                  <a:cubicBezTo>
                    <a:pt x="122" y="2785"/>
                    <a:pt x="252" y="2805"/>
                    <a:pt x="388" y="2805"/>
                  </a:cubicBezTo>
                  <a:cubicBezTo>
                    <a:pt x="1160" y="2805"/>
                    <a:pt x="1787" y="2178"/>
                    <a:pt x="1787" y="1406"/>
                  </a:cubicBezTo>
                  <a:cubicBezTo>
                    <a:pt x="1787" y="629"/>
                    <a:pt x="1160" y="0"/>
                    <a:pt x="388" y="0"/>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3"/>
            <p:cNvSpPr/>
            <p:nvPr/>
          </p:nvSpPr>
          <p:spPr>
            <a:xfrm>
              <a:off x="1840499" y="3559675"/>
              <a:ext cx="8718" cy="8741"/>
            </a:xfrm>
            <a:custGeom>
              <a:rect b="b" l="l" r="r" t="t"/>
              <a:pathLst>
                <a:path extrusionOk="0" h="386" w="385">
                  <a:moveTo>
                    <a:pt x="193" y="0"/>
                  </a:moveTo>
                  <a:cubicBezTo>
                    <a:pt x="87" y="0"/>
                    <a:pt x="1" y="88"/>
                    <a:pt x="1" y="194"/>
                  </a:cubicBezTo>
                  <a:cubicBezTo>
                    <a:pt x="1" y="300"/>
                    <a:pt x="87" y="385"/>
                    <a:pt x="193" y="385"/>
                  </a:cubicBezTo>
                  <a:cubicBezTo>
                    <a:pt x="298" y="385"/>
                    <a:pt x="384" y="300"/>
                    <a:pt x="384" y="194"/>
                  </a:cubicBezTo>
                  <a:cubicBezTo>
                    <a:pt x="384" y="88"/>
                    <a:pt x="298" y="0"/>
                    <a:pt x="193" y="0"/>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3"/>
            <p:cNvSpPr/>
            <p:nvPr/>
          </p:nvSpPr>
          <p:spPr>
            <a:xfrm>
              <a:off x="1692061" y="3559675"/>
              <a:ext cx="8696" cy="8741"/>
            </a:xfrm>
            <a:custGeom>
              <a:rect b="b" l="l" r="r" t="t"/>
              <a:pathLst>
                <a:path extrusionOk="0" h="386" w="384">
                  <a:moveTo>
                    <a:pt x="192" y="0"/>
                  </a:moveTo>
                  <a:cubicBezTo>
                    <a:pt x="86" y="0"/>
                    <a:pt x="1" y="88"/>
                    <a:pt x="1" y="194"/>
                  </a:cubicBezTo>
                  <a:cubicBezTo>
                    <a:pt x="1" y="300"/>
                    <a:pt x="86" y="385"/>
                    <a:pt x="192" y="385"/>
                  </a:cubicBezTo>
                  <a:cubicBezTo>
                    <a:pt x="298" y="385"/>
                    <a:pt x="384" y="300"/>
                    <a:pt x="384" y="194"/>
                  </a:cubicBezTo>
                  <a:cubicBezTo>
                    <a:pt x="384" y="88"/>
                    <a:pt x="298" y="0"/>
                    <a:pt x="192" y="0"/>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3"/>
            <p:cNvSpPr/>
            <p:nvPr/>
          </p:nvSpPr>
          <p:spPr>
            <a:xfrm>
              <a:off x="1624353" y="3507546"/>
              <a:ext cx="17142" cy="8469"/>
            </a:xfrm>
            <a:custGeom>
              <a:rect b="b" l="l" r="r" t="t"/>
              <a:pathLst>
                <a:path extrusionOk="0" h="374" w="757">
                  <a:moveTo>
                    <a:pt x="0" y="1"/>
                  </a:moveTo>
                  <a:lnTo>
                    <a:pt x="0" y="374"/>
                  </a:lnTo>
                  <a:lnTo>
                    <a:pt x="567" y="374"/>
                  </a:lnTo>
                  <a:cubicBezTo>
                    <a:pt x="673" y="374"/>
                    <a:pt x="757" y="288"/>
                    <a:pt x="755" y="182"/>
                  </a:cubicBezTo>
                  <a:cubicBezTo>
                    <a:pt x="753" y="80"/>
                    <a:pt x="663" y="1"/>
                    <a:pt x="5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3"/>
            <p:cNvSpPr/>
            <p:nvPr/>
          </p:nvSpPr>
          <p:spPr>
            <a:xfrm>
              <a:off x="1752410" y="3407206"/>
              <a:ext cx="116282" cy="62704"/>
            </a:xfrm>
            <a:custGeom>
              <a:rect b="b" l="l" r="r" t="t"/>
              <a:pathLst>
                <a:path extrusionOk="0" h="2769" w="5135">
                  <a:moveTo>
                    <a:pt x="1961" y="0"/>
                  </a:moveTo>
                  <a:cubicBezTo>
                    <a:pt x="1228" y="0"/>
                    <a:pt x="537" y="324"/>
                    <a:pt x="68" y="892"/>
                  </a:cubicBezTo>
                  <a:cubicBezTo>
                    <a:pt x="0" y="976"/>
                    <a:pt x="10" y="1098"/>
                    <a:pt x="92" y="1166"/>
                  </a:cubicBezTo>
                  <a:cubicBezTo>
                    <a:pt x="128" y="1195"/>
                    <a:pt x="172" y="1209"/>
                    <a:pt x="216" y="1209"/>
                  </a:cubicBezTo>
                  <a:cubicBezTo>
                    <a:pt x="272" y="1209"/>
                    <a:pt x="327" y="1186"/>
                    <a:pt x="364" y="1140"/>
                  </a:cubicBezTo>
                  <a:cubicBezTo>
                    <a:pt x="759" y="661"/>
                    <a:pt x="1340" y="389"/>
                    <a:pt x="1961" y="389"/>
                  </a:cubicBezTo>
                  <a:cubicBezTo>
                    <a:pt x="3005" y="389"/>
                    <a:pt x="3871" y="1166"/>
                    <a:pt x="4011" y="2170"/>
                  </a:cubicBezTo>
                  <a:lnTo>
                    <a:pt x="3448" y="1731"/>
                  </a:lnTo>
                  <a:cubicBezTo>
                    <a:pt x="3412" y="1704"/>
                    <a:pt x="3371" y="1691"/>
                    <a:pt x="3329" y="1691"/>
                  </a:cubicBezTo>
                  <a:cubicBezTo>
                    <a:pt x="3272" y="1691"/>
                    <a:pt x="3216" y="1715"/>
                    <a:pt x="3178" y="1763"/>
                  </a:cubicBezTo>
                  <a:cubicBezTo>
                    <a:pt x="3114" y="1849"/>
                    <a:pt x="3128" y="1968"/>
                    <a:pt x="3212" y="2034"/>
                  </a:cubicBezTo>
                  <a:lnTo>
                    <a:pt x="4102" y="2729"/>
                  </a:lnTo>
                  <a:cubicBezTo>
                    <a:pt x="4134" y="2755"/>
                    <a:pt x="4178" y="2769"/>
                    <a:pt x="4223" y="2769"/>
                  </a:cubicBezTo>
                  <a:cubicBezTo>
                    <a:pt x="4280" y="2769"/>
                    <a:pt x="4338" y="2747"/>
                    <a:pt x="4372" y="2697"/>
                  </a:cubicBezTo>
                  <a:lnTo>
                    <a:pt x="5069" y="1807"/>
                  </a:lnTo>
                  <a:cubicBezTo>
                    <a:pt x="5134" y="1719"/>
                    <a:pt x="5121" y="1597"/>
                    <a:pt x="5035" y="1531"/>
                  </a:cubicBezTo>
                  <a:cubicBezTo>
                    <a:pt x="5000" y="1504"/>
                    <a:pt x="4958" y="1491"/>
                    <a:pt x="4917" y="1491"/>
                  </a:cubicBezTo>
                  <a:cubicBezTo>
                    <a:pt x="4860" y="1491"/>
                    <a:pt x="4803" y="1516"/>
                    <a:pt x="4765" y="1565"/>
                  </a:cubicBezTo>
                  <a:lnTo>
                    <a:pt x="4384" y="2054"/>
                  </a:lnTo>
                  <a:cubicBezTo>
                    <a:pt x="4192" y="890"/>
                    <a:pt x="3178" y="0"/>
                    <a:pt x="19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3"/>
            <p:cNvSpPr/>
            <p:nvPr/>
          </p:nvSpPr>
          <p:spPr>
            <a:xfrm>
              <a:off x="1723515" y="3440925"/>
              <a:ext cx="125838" cy="77355"/>
            </a:xfrm>
            <a:custGeom>
              <a:rect b="b" l="l" r="r" t="t"/>
              <a:pathLst>
                <a:path extrusionOk="0" h="3416" w="5557">
                  <a:moveTo>
                    <a:pt x="1107" y="1"/>
                  </a:moveTo>
                  <a:cubicBezTo>
                    <a:pt x="1066" y="1"/>
                    <a:pt x="1025" y="14"/>
                    <a:pt x="991" y="42"/>
                  </a:cubicBezTo>
                  <a:lnTo>
                    <a:pt x="101" y="739"/>
                  </a:lnTo>
                  <a:cubicBezTo>
                    <a:pt x="15" y="805"/>
                    <a:pt x="1" y="927"/>
                    <a:pt x="69" y="1008"/>
                  </a:cubicBezTo>
                  <a:cubicBezTo>
                    <a:pt x="105" y="1058"/>
                    <a:pt x="161" y="1083"/>
                    <a:pt x="218" y="1083"/>
                  </a:cubicBezTo>
                  <a:cubicBezTo>
                    <a:pt x="260" y="1083"/>
                    <a:pt x="303" y="1069"/>
                    <a:pt x="338" y="1040"/>
                  </a:cubicBezTo>
                  <a:lnTo>
                    <a:pt x="799" y="679"/>
                  </a:lnTo>
                  <a:lnTo>
                    <a:pt x="799" y="679"/>
                  </a:lnTo>
                  <a:cubicBezTo>
                    <a:pt x="789" y="771"/>
                    <a:pt x="781" y="867"/>
                    <a:pt x="781" y="960"/>
                  </a:cubicBezTo>
                  <a:cubicBezTo>
                    <a:pt x="781" y="2314"/>
                    <a:pt x="1881" y="3416"/>
                    <a:pt x="3237" y="3416"/>
                  </a:cubicBezTo>
                  <a:cubicBezTo>
                    <a:pt x="4247" y="3416"/>
                    <a:pt x="5141" y="2811"/>
                    <a:pt x="5518" y="1875"/>
                  </a:cubicBezTo>
                  <a:cubicBezTo>
                    <a:pt x="5556" y="1777"/>
                    <a:pt x="5508" y="1665"/>
                    <a:pt x="5410" y="1625"/>
                  </a:cubicBezTo>
                  <a:cubicBezTo>
                    <a:pt x="5387" y="1616"/>
                    <a:pt x="5362" y="1611"/>
                    <a:pt x="5338" y="1611"/>
                  </a:cubicBezTo>
                  <a:cubicBezTo>
                    <a:pt x="5261" y="1611"/>
                    <a:pt x="5190" y="1657"/>
                    <a:pt x="5161" y="1733"/>
                  </a:cubicBezTo>
                  <a:cubicBezTo>
                    <a:pt x="4844" y="2523"/>
                    <a:pt x="4091" y="3032"/>
                    <a:pt x="3241" y="3032"/>
                  </a:cubicBezTo>
                  <a:cubicBezTo>
                    <a:pt x="2099" y="3032"/>
                    <a:pt x="1171" y="2104"/>
                    <a:pt x="1171" y="964"/>
                  </a:cubicBezTo>
                  <a:cubicBezTo>
                    <a:pt x="1171" y="847"/>
                    <a:pt x="1181" y="731"/>
                    <a:pt x="1201" y="619"/>
                  </a:cubicBezTo>
                  <a:lnTo>
                    <a:pt x="1658" y="1204"/>
                  </a:lnTo>
                  <a:cubicBezTo>
                    <a:pt x="1696" y="1252"/>
                    <a:pt x="1752" y="1277"/>
                    <a:pt x="1808" y="1277"/>
                  </a:cubicBezTo>
                  <a:cubicBezTo>
                    <a:pt x="1850" y="1277"/>
                    <a:pt x="1892" y="1263"/>
                    <a:pt x="1927" y="1236"/>
                  </a:cubicBezTo>
                  <a:cubicBezTo>
                    <a:pt x="2011" y="1170"/>
                    <a:pt x="2027" y="1048"/>
                    <a:pt x="1959" y="966"/>
                  </a:cubicBezTo>
                  <a:lnTo>
                    <a:pt x="1266" y="80"/>
                  </a:lnTo>
                  <a:cubicBezTo>
                    <a:pt x="1230" y="31"/>
                    <a:pt x="1169" y="1"/>
                    <a:pt x="11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43"/>
          <p:cNvGrpSpPr/>
          <p:nvPr/>
        </p:nvGrpSpPr>
        <p:grpSpPr>
          <a:xfrm>
            <a:off x="3418217" y="3795656"/>
            <a:ext cx="438508" cy="425452"/>
            <a:chOff x="1900070" y="4087168"/>
            <a:chExt cx="297374" cy="288520"/>
          </a:xfrm>
        </p:grpSpPr>
        <p:sp>
          <p:nvSpPr>
            <p:cNvPr id="734" name="Google Shape;734;p43"/>
            <p:cNvSpPr/>
            <p:nvPr/>
          </p:nvSpPr>
          <p:spPr>
            <a:xfrm>
              <a:off x="1900070" y="4198876"/>
              <a:ext cx="185666" cy="176812"/>
            </a:xfrm>
            <a:custGeom>
              <a:rect b="b" l="l" r="r" t="t"/>
              <a:pathLst>
                <a:path extrusionOk="0" h="7808" w="8199">
                  <a:moveTo>
                    <a:pt x="3551" y="1"/>
                  </a:moveTo>
                  <a:cubicBezTo>
                    <a:pt x="3461" y="1"/>
                    <a:pt x="3371" y="35"/>
                    <a:pt x="3302" y="104"/>
                  </a:cubicBezTo>
                  <a:lnTo>
                    <a:pt x="2815" y="206"/>
                  </a:lnTo>
                  <a:lnTo>
                    <a:pt x="1422" y="1601"/>
                  </a:lnTo>
                  <a:cubicBezTo>
                    <a:pt x="1" y="3020"/>
                    <a:pt x="1" y="5324"/>
                    <a:pt x="1422" y="6743"/>
                  </a:cubicBezTo>
                  <a:cubicBezTo>
                    <a:pt x="2132" y="7453"/>
                    <a:pt x="3062" y="7808"/>
                    <a:pt x="3993" y="7808"/>
                  </a:cubicBezTo>
                  <a:cubicBezTo>
                    <a:pt x="4924" y="7808"/>
                    <a:pt x="5854" y="7453"/>
                    <a:pt x="6564" y="6743"/>
                  </a:cubicBezTo>
                  <a:lnTo>
                    <a:pt x="7959" y="5348"/>
                  </a:lnTo>
                  <a:lnTo>
                    <a:pt x="8061" y="4863"/>
                  </a:lnTo>
                  <a:cubicBezTo>
                    <a:pt x="8199" y="4725"/>
                    <a:pt x="8199" y="4504"/>
                    <a:pt x="8061" y="4366"/>
                  </a:cubicBezTo>
                  <a:lnTo>
                    <a:pt x="7955" y="4262"/>
                  </a:lnTo>
                  <a:cubicBezTo>
                    <a:pt x="7888" y="4193"/>
                    <a:pt x="7798" y="4159"/>
                    <a:pt x="7708" y="4159"/>
                  </a:cubicBezTo>
                  <a:cubicBezTo>
                    <a:pt x="7618" y="4159"/>
                    <a:pt x="7528" y="4193"/>
                    <a:pt x="7460" y="4262"/>
                  </a:cubicBezTo>
                  <a:lnTo>
                    <a:pt x="6973" y="4364"/>
                  </a:lnTo>
                  <a:lnTo>
                    <a:pt x="5578" y="5759"/>
                  </a:lnTo>
                  <a:cubicBezTo>
                    <a:pt x="5139" y="6196"/>
                    <a:pt x="4564" y="6415"/>
                    <a:pt x="3990" y="6415"/>
                  </a:cubicBezTo>
                  <a:cubicBezTo>
                    <a:pt x="3416" y="6415"/>
                    <a:pt x="2842" y="6196"/>
                    <a:pt x="2404" y="5759"/>
                  </a:cubicBezTo>
                  <a:cubicBezTo>
                    <a:pt x="1528" y="4881"/>
                    <a:pt x="1528" y="3460"/>
                    <a:pt x="2404" y="2585"/>
                  </a:cubicBezTo>
                  <a:lnTo>
                    <a:pt x="3799" y="1190"/>
                  </a:lnTo>
                  <a:lnTo>
                    <a:pt x="3901" y="703"/>
                  </a:lnTo>
                  <a:cubicBezTo>
                    <a:pt x="4039" y="565"/>
                    <a:pt x="4039" y="344"/>
                    <a:pt x="3903" y="208"/>
                  </a:cubicBezTo>
                  <a:lnTo>
                    <a:pt x="3799" y="104"/>
                  </a:lnTo>
                  <a:cubicBezTo>
                    <a:pt x="3731" y="35"/>
                    <a:pt x="3641" y="1"/>
                    <a:pt x="35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3"/>
            <p:cNvSpPr/>
            <p:nvPr/>
          </p:nvSpPr>
          <p:spPr>
            <a:xfrm>
              <a:off x="1921673" y="4198898"/>
              <a:ext cx="90444" cy="151744"/>
            </a:xfrm>
            <a:custGeom>
              <a:rect b="b" l="l" r="r" t="t"/>
              <a:pathLst>
                <a:path extrusionOk="0" h="6701" w="3994">
                  <a:moveTo>
                    <a:pt x="2595" y="1"/>
                  </a:moveTo>
                  <a:cubicBezTo>
                    <a:pt x="2505" y="1"/>
                    <a:pt x="2415" y="34"/>
                    <a:pt x="2346" y="103"/>
                  </a:cubicBezTo>
                  <a:lnTo>
                    <a:pt x="2209" y="241"/>
                  </a:lnTo>
                  <a:lnTo>
                    <a:pt x="2560" y="205"/>
                  </a:lnTo>
                  <a:cubicBezTo>
                    <a:pt x="2698" y="343"/>
                    <a:pt x="2698" y="564"/>
                    <a:pt x="2560" y="702"/>
                  </a:cubicBezTo>
                  <a:lnTo>
                    <a:pt x="2458" y="804"/>
                  </a:lnTo>
                  <a:lnTo>
                    <a:pt x="680" y="2584"/>
                  </a:lnTo>
                  <a:cubicBezTo>
                    <a:pt x="558" y="2714"/>
                    <a:pt x="43" y="3283"/>
                    <a:pt x="23" y="4171"/>
                  </a:cubicBezTo>
                  <a:cubicBezTo>
                    <a:pt x="1" y="5095"/>
                    <a:pt x="530" y="5702"/>
                    <a:pt x="644" y="5830"/>
                  </a:cubicBezTo>
                  <a:cubicBezTo>
                    <a:pt x="971" y="6189"/>
                    <a:pt x="1632" y="6678"/>
                    <a:pt x="2486" y="6700"/>
                  </a:cubicBezTo>
                  <a:cubicBezTo>
                    <a:pt x="2506" y="6701"/>
                    <a:pt x="2525" y="6701"/>
                    <a:pt x="2545" y="6701"/>
                  </a:cubicBezTo>
                  <a:cubicBezTo>
                    <a:pt x="3283" y="6701"/>
                    <a:pt x="3810" y="6339"/>
                    <a:pt x="3993" y="6201"/>
                  </a:cubicBezTo>
                  <a:lnTo>
                    <a:pt x="3993" y="6201"/>
                  </a:lnTo>
                  <a:cubicBezTo>
                    <a:pt x="3691" y="6343"/>
                    <a:pt x="3364" y="6415"/>
                    <a:pt x="3036" y="6415"/>
                  </a:cubicBezTo>
                  <a:cubicBezTo>
                    <a:pt x="2463" y="6415"/>
                    <a:pt x="1888" y="6196"/>
                    <a:pt x="1450" y="5758"/>
                  </a:cubicBezTo>
                  <a:cubicBezTo>
                    <a:pt x="574" y="4882"/>
                    <a:pt x="574" y="3463"/>
                    <a:pt x="1450" y="2584"/>
                  </a:cubicBezTo>
                  <a:lnTo>
                    <a:pt x="2845" y="1189"/>
                  </a:lnTo>
                  <a:lnTo>
                    <a:pt x="2947" y="702"/>
                  </a:lnTo>
                  <a:cubicBezTo>
                    <a:pt x="3043" y="608"/>
                    <a:pt x="3069" y="472"/>
                    <a:pt x="3035" y="355"/>
                  </a:cubicBezTo>
                  <a:cubicBezTo>
                    <a:pt x="3017" y="301"/>
                    <a:pt x="2987" y="249"/>
                    <a:pt x="2947" y="209"/>
                  </a:cubicBezTo>
                  <a:lnTo>
                    <a:pt x="2843" y="103"/>
                  </a:lnTo>
                  <a:cubicBezTo>
                    <a:pt x="2814" y="73"/>
                    <a:pt x="2780" y="51"/>
                    <a:pt x="2744" y="33"/>
                  </a:cubicBezTo>
                  <a:cubicBezTo>
                    <a:pt x="2697" y="11"/>
                    <a:pt x="2646" y="1"/>
                    <a:pt x="2595" y="1"/>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3"/>
            <p:cNvSpPr/>
            <p:nvPr/>
          </p:nvSpPr>
          <p:spPr>
            <a:xfrm>
              <a:off x="1981659" y="4293033"/>
              <a:ext cx="103986" cy="82654"/>
            </a:xfrm>
            <a:custGeom>
              <a:rect b="b" l="l" r="r" t="t"/>
              <a:pathLst>
                <a:path extrusionOk="0" h="3650" w="4592">
                  <a:moveTo>
                    <a:pt x="4102" y="1"/>
                  </a:moveTo>
                  <a:cubicBezTo>
                    <a:pt x="4012" y="1"/>
                    <a:pt x="3922" y="35"/>
                    <a:pt x="3853" y="104"/>
                  </a:cubicBezTo>
                  <a:lnTo>
                    <a:pt x="3718" y="240"/>
                  </a:lnTo>
                  <a:lnTo>
                    <a:pt x="4069" y="206"/>
                  </a:lnTo>
                  <a:cubicBezTo>
                    <a:pt x="4207" y="344"/>
                    <a:pt x="4207" y="565"/>
                    <a:pt x="4069" y="703"/>
                  </a:cubicBezTo>
                  <a:lnTo>
                    <a:pt x="2187" y="2583"/>
                  </a:lnTo>
                  <a:cubicBezTo>
                    <a:pt x="1576" y="3194"/>
                    <a:pt x="799" y="3543"/>
                    <a:pt x="1" y="3629"/>
                  </a:cubicBezTo>
                  <a:cubicBezTo>
                    <a:pt x="129" y="3643"/>
                    <a:pt x="257" y="3649"/>
                    <a:pt x="386" y="3649"/>
                  </a:cubicBezTo>
                  <a:cubicBezTo>
                    <a:pt x="1318" y="3649"/>
                    <a:pt x="2249" y="3294"/>
                    <a:pt x="2959" y="2583"/>
                  </a:cubicBezTo>
                  <a:lnTo>
                    <a:pt x="4352" y="1188"/>
                  </a:lnTo>
                  <a:lnTo>
                    <a:pt x="4456" y="703"/>
                  </a:lnTo>
                  <a:cubicBezTo>
                    <a:pt x="4592" y="565"/>
                    <a:pt x="4592" y="346"/>
                    <a:pt x="4456" y="208"/>
                  </a:cubicBezTo>
                  <a:lnTo>
                    <a:pt x="4350" y="104"/>
                  </a:lnTo>
                  <a:cubicBezTo>
                    <a:pt x="4282" y="35"/>
                    <a:pt x="4192" y="1"/>
                    <a:pt x="4102" y="1"/>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3"/>
            <p:cNvSpPr/>
            <p:nvPr/>
          </p:nvSpPr>
          <p:spPr>
            <a:xfrm>
              <a:off x="1963770" y="4190157"/>
              <a:ext cx="36458" cy="35666"/>
            </a:xfrm>
            <a:custGeom>
              <a:rect b="b" l="l" r="r" t="t"/>
              <a:pathLst>
                <a:path extrusionOk="0" h="1575" w="1610">
                  <a:moveTo>
                    <a:pt x="736" y="0"/>
                  </a:moveTo>
                  <a:cubicBezTo>
                    <a:pt x="646" y="0"/>
                    <a:pt x="556" y="34"/>
                    <a:pt x="487" y="102"/>
                  </a:cubicBezTo>
                  <a:lnTo>
                    <a:pt x="0" y="589"/>
                  </a:lnTo>
                  <a:lnTo>
                    <a:pt x="986" y="1575"/>
                  </a:lnTo>
                  <a:lnTo>
                    <a:pt x="1474" y="1088"/>
                  </a:lnTo>
                  <a:cubicBezTo>
                    <a:pt x="1609" y="950"/>
                    <a:pt x="1609" y="729"/>
                    <a:pt x="1474" y="591"/>
                  </a:cubicBezTo>
                  <a:lnTo>
                    <a:pt x="984" y="102"/>
                  </a:lnTo>
                  <a:cubicBezTo>
                    <a:pt x="916" y="34"/>
                    <a:pt x="826" y="0"/>
                    <a:pt x="7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3"/>
            <p:cNvSpPr/>
            <p:nvPr/>
          </p:nvSpPr>
          <p:spPr>
            <a:xfrm>
              <a:off x="1971673" y="4190157"/>
              <a:ext cx="28555" cy="35711"/>
            </a:xfrm>
            <a:custGeom>
              <a:rect b="b" l="l" r="r" t="t"/>
              <a:pathLst>
                <a:path extrusionOk="0" h="1577" w="1261">
                  <a:moveTo>
                    <a:pt x="387" y="0"/>
                  </a:moveTo>
                  <a:cubicBezTo>
                    <a:pt x="297" y="0"/>
                    <a:pt x="207" y="34"/>
                    <a:pt x="138" y="102"/>
                  </a:cubicBezTo>
                  <a:lnTo>
                    <a:pt x="1" y="240"/>
                  </a:lnTo>
                  <a:lnTo>
                    <a:pt x="352" y="591"/>
                  </a:lnTo>
                  <a:cubicBezTo>
                    <a:pt x="490" y="729"/>
                    <a:pt x="490" y="950"/>
                    <a:pt x="352" y="1088"/>
                  </a:cubicBezTo>
                  <a:lnTo>
                    <a:pt x="250" y="1190"/>
                  </a:lnTo>
                  <a:lnTo>
                    <a:pt x="637" y="1577"/>
                  </a:lnTo>
                  <a:lnTo>
                    <a:pt x="1125" y="1088"/>
                  </a:lnTo>
                  <a:cubicBezTo>
                    <a:pt x="1260" y="950"/>
                    <a:pt x="1260" y="729"/>
                    <a:pt x="1125" y="591"/>
                  </a:cubicBezTo>
                  <a:lnTo>
                    <a:pt x="635" y="102"/>
                  </a:lnTo>
                  <a:cubicBezTo>
                    <a:pt x="567" y="34"/>
                    <a:pt x="477" y="0"/>
                    <a:pt x="3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3"/>
            <p:cNvSpPr/>
            <p:nvPr/>
          </p:nvSpPr>
          <p:spPr>
            <a:xfrm>
              <a:off x="2057973" y="4284315"/>
              <a:ext cx="36413" cy="35711"/>
            </a:xfrm>
            <a:custGeom>
              <a:rect b="b" l="l" r="r" t="t"/>
              <a:pathLst>
                <a:path extrusionOk="0" h="1577" w="1608">
                  <a:moveTo>
                    <a:pt x="735" y="0"/>
                  </a:moveTo>
                  <a:cubicBezTo>
                    <a:pt x="645" y="0"/>
                    <a:pt x="555" y="35"/>
                    <a:pt x="487" y="104"/>
                  </a:cubicBezTo>
                  <a:lnTo>
                    <a:pt x="0" y="591"/>
                  </a:lnTo>
                  <a:lnTo>
                    <a:pt x="986" y="1577"/>
                  </a:lnTo>
                  <a:lnTo>
                    <a:pt x="1471" y="1090"/>
                  </a:lnTo>
                  <a:cubicBezTo>
                    <a:pt x="1607" y="950"/>
                    <a:pt x="1607" y="731"/>
                    <a:pt x="1471" y="593"/>
                  </a:cubicBezTo>
                  <a:lnTo>
                    <a:pt x="982" y="104"/>
                  </a:lnTo>
                  <a:cubicBezTo>
                    <a:pt x="915" y="35"/>
                    <a:pt x="825" y="0"/>
                    <a:pt x="7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3"/>
            <p:cNvSpPr/>
            <p:nvPr/>
          </p:nvSpPr>
          <p:spPr>
            <a:xfrm>
              <a:off x="2065876" y="4284315"/>
              <a:ext cx="28510" cy="35756"/>
            </a:xfrm>
            <a:custGeom>
              <a:rect b="b" l="l" r="r" t="t"/>
              <a:pathLst>
                <a:path extrusionOk="0" h="1579" w="1259">
                  <a:moveTo>
                    <a:pt x="386" y="0"/>
                  </a:moveTo>
                  <a:cubicBezTo>
                    <a:pt x="296" y="0"/>
                    <a:pt x="206" y="35"/>
                    <a:pt x="138" y="104"/>
                  </a:cubicBezTo>
                  <a:lnTo>
                    <a:pt x="1" y="241"/>
                  </a:lnTo>
                  <a:lnTo>
                    <a:pt x="352" y="593"/>
                  </a:lnTo>
                  <a:cubicBezTo>
                    <a:pt x="490" y="731"/>
                    <a:pt x="490" y="952"/>
                    <a:pt x="352" y="1090"/>
                  </a:cubicBezTo>
                  <a:lnTo>
                    <a:pt x="250" y="1192"/>
                  </a:lnTo>
                  <a:lnTo>
                    <a:pt x="637" y="1579"/>
                  </a:lnTo>
                  <a:lnTo>
                    <a:pt x="1122" y="1092"/>
                  </a:lnTo>
                  <a:cubicBezTo>
                    <a:pt x="1258" y="950"/>
                    <a:pt x="1258" y="731"/>
                    <a:pt x="1122" y="593"/>
                  </a:cubicBezTo>
                  <a:lnTo>
                    <a:pt x="633" y="104"/>
                  </a:lnTo>
                  <a:cubicBezTo>
                    <a:pt x="566" y="35"/>
                    <a:pt x="476" y="0"/>
                    <a:pt x="3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3"/>
            <p:cNvSpPr/>
            <p:nvPr/>
          </p:nvSpPr>
          <p:spPr>
            <a:xfrm>
              <a:off x="2087298" y="4255669"/>
              <a:ext cx="19973" cy="19158"/>
            </a:xfrm>
            <a:custGeom>
              <a:rect b="b" l="l" r="r" t="t"/>
              <a:pathLst>
                <a:path extrusionOk="0" h="846" w="882">
                  <a:moveTo>
                    <a:pt x="670" y="0"/>
                  </a:moveTo>
                  <a:cubicBezTo>
                    <a:pt x="621" y="0"/>
                    <a:pt x="572" y="19"/>
                    <a:pt x="534" y="57"/>
                  </a:cubicBezTo>
                  <a:lnTo>
                    <a:pt x="75" y="516"/>
                  </a:lnTo>
                  <a:cubicBezTo>
                    <a:pt x="1" y="590"/>
                    <a:pt x="1" y="712"/>
                    <a:pt x="75" y="788"/>
                  </a:cubicBezTo>
                  <a:cubicBezTo>
                    <a:pt x="113" y="826"/>
                    <a:pt x="162" y="846"/>
                    <a:pt x="212" y="846"/>
                  </a:cubicBezTo>
                  <a:cubicBezTo>
                    <a:pt x="262" y="846"/>
                    <a:pt x="310" y="828"/>
                    <a:pt x="346" y="788"/>
                  </a:cubicBezTo>
                  <a:lnTo>
                    <a:pt x="805" y="329"/>
                  </a:lnTo>
                  <a:cubicBezTo>
                    <a:pt x="881" y="253"/>
                    <a:pt x="881" y="131"/>
                    <a:pt x="805" y="57"/>
                  </a:cubicBezTo>
                  <a:cubicBezTo>
                    <a:pt x="768" y="19"/>
                    <a:pt x="719" y="0"/>
                    <a:pt x="6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3"/>
            <p:cNvSpPr/>
            <p:nvPr/>
          </p:nvSpPr>
          <p:spPr>
            <a:xfrm>
              <a:off x="2104124" y="4264433"/>
              <a:ext cx="28035" cy="27219"/>
            </a:xfrm>
            <a:custGeom>
              <a:rect b="b" l="l" r="r" t="t"/>
              <a:pathLst>
                <a:path extrusionOk="0" h="1202" w="1238">
                  <a:moveTo>
                    <a:pt x="1027" y="0"/>
                  </a:moveTo>
                  <a:cubicBezTo>
                    <a:pt x="978" y="0"/>
                    <a:pt x="929" y="19"/>
                    <a:pt x="891" y="56"/>
                  </a:cubicBezTo>
                  <a:lnTo>
                    <a:pt x="76" y="872"/>
                  </a:lnTo>
                  <a:cubicBezTo>
                    <a:pt x="0" y="948"/>
                    <a:pt x="0" y="1070"/>
                    <a:pt x="76" y="1143"/>
                  </a:cubicBezTo>
                  <a:cubicBezTo>
                    <a:pt x="112" y="1181"/>
                    <a:pt x="162" y="1201"/>
                    <a:pt x="212" y="1201"/>
                  </a:cubicBezTo>
                  <a:cubicBezTo>
                    <a:pt x="262" y="1201"/>
                    <a:pt x="310" y="1183"/>
                    <a:pt x="348" y="1143"/>
                  </a:cubicBezTo>
                  <a:lnTo>
                    <a:pt x="1164" y="329"/>
                  </a:lnTo>
                  <a:cubicBezTo>
                    <a:pt x="1238" y="253"/>
                    <a:pt x="1238" y="131"/>
                    <a:pt x="1164" y="56"/>
                  </a:cubicBezTo>
                  <a:cubicBezTo>
                    <a:pt x="1126" y="19"/>
                    <a:pt x="1077" y="0"/>
                    <a:pt x="10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3"/>
            <p:cNvSpPr/>
            <p:nvPr/>
          </p:nvSpPr>
          <p:spPr>
            <a:xfrm>
              <a:off x="1992416" y="4152725"/>
              <a:ext cx="28057" cy="27219"/>
            </a:xfrm>
            <a:custGeom>
              <a:rect b="b" l="l" r="r" t="t"/>
              <a:pathLst>
                <a:path extrusionOk="0" h="1202" w="1239">
                  <a:moveTo>
                    <a:pt x="1028" y="1"/>
                  </a:moveTo>
                  <a:cubicBezTo>
                    <a:pt x="979" y="1"/>
                    <a:pt x="929" y="19"/>
                    <a:pt x="891" y="56"/>
                  </a:cubicBezTo>
                  <a:lnTo>
                    <a:pt x="75" y="873"/>
                  </a:lnTo>
                  <a:cubicBezTo>
                    <a:pt x="1" y="946"/>
                    <a:pt x="1" y="1070"/>
                    <a:pt x="75" y="1144"/>
                  </a:cubicBezTo>
                  <a:cubicBezTo>
                    <a:pt x="113" y="1182"/>
                    <a:pt x="163" y="1202"/>
                    <a:pt x="212" y="1202"/>
                  </a:cubicBezTo>
                  <a:cubicBezTo>
                    <a:pt x="262" y="1202"/>
                    <a:pt x="310" y="1184"/>
                    <a:pt x="348" y="1144"/>
                  </a:cubicBezTo>
                  <a:lnTo>
                    <a:pt x="1163" y="328"/>
                  </a:lnTo>
                  <a:cubicBezTo>
                    <a:pt x="1239" y="254"/>
                    <a:pt x="1239" y="132"/>
                    <a:pt x="1163" y="56"/>
                  </a:cubicBezTo>
                  <a:cubicBezTo>
                    <a:pt x="1126" y="19"/>
                    <a:pt x="1077" y="1"/>
                    <a:pt x="102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3"/>
            <p:cNvSpPr/>
            <p:nvPr/>
          </p:nvSpPr>
          <p:spPr>
            <a:xfrm>
              <a:off x="2009241" y="4177974"/>
              <a:ext cx="19633" cy="18795"/>
            </a:xfrm>
            <a:custGeom>
              <a:rect b="b" l="l" r="r" t="t"/>
              <a:pathLst>
                <a:path extrusionOk="0" h="830" w="867">
                  <a:moveTo>
                    <a:pt x="656" y="0"/>
                  </a:moveTo>
                  <a:cubicBezTo>
                    <a:pt x="607" y="0"/>
                    <a:pt x="557" y="19"/>
                    <a:pt x="519" y="57"/>
                  </a:cubicBezTo>
                  <a:lnTo>
                    <a:pt x="76" y="500"/>
                  </a:lnTo>
                  <a:cubicBezTo>
                    <a:pt x="0" y="576"/>
                    <a:pt x="0" y="698"/>
                    <a:pt x="76" y="774"/>
                  </a:cubicBezTo>
                  <a:cubicBezTo>
                    <a:pt x="114" y="809"/>
                    <a:pt x="164" y="829"/>
                    <a:pt x="214" y="829"/>
                  </a:cubicBezTo>
                  <a:cubicBezTo>
                    <a:pt x="264" y="829"/>
                    <a:pt x="310" y="813"/>
                    <a:pt x="348" y="774"/>
                  </a:cubicBezTo>
                  <a:lnTo>
                    <a:pt x="791" y="328"/>
                  </a:lnTo>
                  <a:cubicBezTo>
                    <a:pt x="867" y="255"/>
                    <a:pt x="867" y="131"/>
                    <a:pt x="791" y="57"/>
                  </a:cubicBezTo>
                  <a:cubicBezTo>
                    <a:pt x="754" y="19"/>
                    <a:pt x="705" y="0"/>
                    <a:pt x="65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3"/>
            <p:cNvSpPr/>
            <p:nvPr/>
          </p:nvSpPr>
          <p:spPr>
            <a:xfrm>
              <a:off x="2058245" y="4087168"/>
              <a:ext cx="139108" cy="139154"/>
            </a:xfrm>
            <a:custGeom>
              <a:rect b="b" l="l" r="r" t="t"/>
              <a:pathLst>
                <a:path extrusionOk="0" h="6145" w="6143">
                  <a:moveTo>
                    <a:pt x="3072" y="1"/>
                  </a:moveTo>
                  <a:cubicBezTo>
                    <a:pt x="1376" y="1"/>
                    <a:pt x="0" y="1376"/>
                    <a:pt x="0" y="3073"/>
                  </a:cubicBezTo>
                  <a:cubicBezTo>
                    <a:pt x="0" y="4770"/>
                    <a:pt x="1376" y="6145"/>
                    <a:pt x="3072" y="6145"/>
                  </a:cubicBezTo>
                  <a:cubicBezTo>
                    <a:pt x="4769" y="6145"/>
                    <a:pt x="6142" y="4770"/>
                    <a:pt x="6142" y="3073"/>
                  </a:cubicBezTo>
                  <a:cubicBezTo>
                    <a:pt x="6142" y="1376"/>
                    <a:pt x="4769" y="1"/>
                    <a:pt x="307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3"/>
            <p:cNvSpPr/>
            <p:nvPr/>
          </p:nvSpPr>
          <p:spPr>
            <a:xfrm>
              <a:off x="2088295" y="4090746"/>
              <a:ext cx="109149" cy="135621"/>
            </a:xfrm>
            <a:custGeom>
              <a:rect b="b" l="l" r="r" t="t"/>
              <a:pathLst>
                <a:path extrusionOk="0" h="5989" w="4820">
                  <a:moveTo>
                    <a:pt x="2717" y="1"/>
                  </a:moveTo>
                  <a:lnTo>
                    <a:pt x="2717" y="1"/>
                  </a:lnTo>
                  <a:cubicBezTo>
                    <a:pt x="3522" y="555"/>
                    <a:pt x="4045" y="1482"/>
                    <a:pt x="4045" y="2532"/>
                  </a:cubicBezTo>
                  <a:cubicBezTo>
                    <a:pt x="4045" y="4228"/>
                    <a:pt x="2672" y="5604"/>
                    <a:pt x="975" y="5604"/>
                  </a:cubicBezTo>
                  <a:cubicBezTo>
                    <a:pt x="635" y="5604"/>
                    <a:pt x="308" y="5548"/>
                    <a:pt x="1" y="5446"/>
                  </a:cubicBezTo>
                  <a:lnTo>
                    <a:pt x="1" y="5446"/>
                  </a:lnTo>
                  <a:cubicBezTo>
                    <a:pt x="498" y="5787"/>
                    <a:pt x="1097" y="5989"/>
                    <a:pt x="1745" y="5989"/>
                  </a:cubicBezTo>
                  <a:cubicBezTo>
                    <a:pt x="3442" y="5989"/>
                    <a:pt x="4817" y="4616"/>
                    <a:pt x="4817" y="2919"/>
                  </a:cubicBezTo>
                  <a:cubicBezTo>
                    <a:pt x="4819" y="1562"/>
                    <a:pt x="3939" y="408"/>
                    <a:pt x="2717" y="1"/>
                  </a:cubicBezTo>
                  <a:close/>
                </a:path>
              </a:pathLst>
            </a:custGeom>
            <a:solidFill>
              <a:srgbClr val="FF9200">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3"/>
            <p:cNvSpPr/>
            <p:nvPr/>
          </p:nvSpPr>
          <p:spPr>
            <a:xfrm>
              <a:off x="2095496" y="4109496"/>
              <a:ext cx="64923" cy="94588"/>
            </a:xfrm>
            <a:custGeom>
              <a:rect b="b" l="l" r="r" t="t"/>
              <a:pathLst>
                <a:path extrusionOk="0" h="4177" w="2867">
                  <a:moveTo>
                    <a:pt x="1997" y="1"/>
                  </a:moveTo>
                  <a:cubicBezTo>
                    <a:pt x="1996" y="1"/>
                    <a:pt x="1995" y="1"/>
                    <a:pt x="1994" y="1"/>
                  </a:cubicBezTo>
                  <a:cubicBezTo>
                    <a:pt x="1930" y="5"/>
                    <a:pt x="1874" y="39"/>
                    <a:pt x="1827" y="87"/>
                  </a:cubicBezTo>
                  <a:cubicBezTo>
                    <a:pt x="1260" y="626"/>
                    <a:pt x="691" y="1163"/>
                    <a:pt x="124" y="1698"/>
                  </a:cubicBezTo>
                  <a:cubicBezTo>
                    <a:pt x="0" y="1815"/>
                    <a:pt x="18" y="1995"/>
                    <a:pt x="162" y="2083"/>
                  </a:cubicBezTo>
                  <a:cubicBezTo>
                    <a:pt x="473" y="2273"/>
                    <a:pt x="793" y="2450"/>
                    <a:pt x="1110" y="2632"/>
                  </a:cubicBezTo>
                  <a:cubicBezTo>
                    <a:pt x="1130" y="2642"/>
                    <a:pt x="1138" y="2652"/>
                    <a:pt x="1128" y="2676"/>
                  </a:cubicBezTo>
                  <a:lnTo>
                    <a:pt x="820" y="3410"/>
                  </a:lnTo>
                  <a:cubicBezTo>
                    <a:pt x="759" y="3562"/>
                    <a:pt x="693" y="3714"/>
                    <a:pt x="633" y="3867"/>
                  </a:cubicBezTo>
                  <a:cubicBezTo>
                    <a:pt x="589" y="3979"/>
                    <a:pt x="641" y="4099"/>
                    <a:pt x="749" y="4151"/>
                  </a:cubicBezTo>
                  <a:cubicBezTo>
                    <a:pt x="783" y="4168"/>
                    <a:pt x="817" y="4176"/>
                    <a:pt x="850" y="4176"/>
                  </a:cubicBezTo>
                  <a:cubicBezTo>
                    <a:pt x="913" y="4176"/>
                    <a:pt x="974" y="4147"/>
                    <a:pt x="1036" y="4089"/>
                  </a:cubicBezTo>
                  <a:cubicBezTo>
                    <a:pt x="1601" y="3552"/>
                    <a:pt x="2170" y="3015"/>
                    <a:pt x="2737" y="2476"/>
                  </a:cubicBezTo>
                  <a:cubicBezTo>
                    <a:pt x="2867" y="2354"/>
                    <a:pt x="2843" y="2175"/>
                    <a:pt x="2687" y="2085"/>
                  </a:cubicBezTo>
                  <a:cubicBezTo>
                    <a:pt x="2373" y="1905"/>
                    <a:pt x="2060" y="1724"/>
                    <a:pt x="1749" y="1544"/>
                  </a:cubicBezTo>
                  <a:cubicBezTo>
                    <a:pt x="1729" y="1534"/>
                    <a:pt x="1721" y="1524"/>
                    <a:pt x="1731" y="1498"/>
                  </a:cubicBezTo>
                  <a:cubicBezTo>
                    <a:pt x="1898" y="1105"/>
                    <a:pt x="2070" y="710"/>
                    <a:pt x="2226" y="310"/>
                  </a:cubicBezTo>
                  <a:cubicBezTo>
                    <a:pt x="2283" y="160"/>
                    <a:pt x="2169" y="1"/>
                    <a:pt x="199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 name="Google Shape;748;p43"/>
          <p:cNvGrpSpPr/>
          <p:nvPr/>
        </p:nvGrpSpPr>
        <p:grpSpPr>
          <a:xfrm>
            <a:off x="5324716" y="3798357"/>
            <a:ext cx="427455" cy="420042"/>
            <a:chOff x="5110474" y="4089025"/>
            <a:chExt cx="289879" cy="284851"/>
          </a:xfrm>
        </p:grpSpPr>
        <p:sp>
          <p:nvSpPr>
            <p:cNvPr id="749" name="Google Shape;749;p43"/>
            <p:cNvSpPr/>
            <p:nvPr/>
          </p:nvSpPr>
          <p:spPr>
            <a:xfrm>
              <a:off x="5207213" y="4089070"/>
              <a:ext cx="99887" cy="41848"/>
            </a:xfrm>
            <a:custGeom>
              <a:rect b="b" l="l" r="r" t="t"/>
              <a:pathLst>
                <a:path extrusionOk="0" h="1848" w="4411">
                  <a:moveTo>
                    <a:pt x="1390" y="1"/>
                  </a:moveTo>
                  <a:cubicBezTo>
                    <a:pt x="1138" y="1"/>
                    <a:pt x="927" y="194"/>
                    <a:pt x="917" y="448"/>
                  </a:cubicBezTo>
                  <a:cubicBezTo>
                    <a:pt x="907" y="709"/>
                    <a:pt x="1119" y="923"/>
                    <a:pt x="1378" y="923"/>
                  </a:cubicBezTo>
                  <a:lnTo>
                    <a:pt x="484" y="923"/>
                  </a:lnTo>
                  <a:cubicBezTo>
                    <a:pt x="232" y="923"/>
                    <a:pt x="21" y="1119"/>
                    <a:pt x="11" y="1370"/>
                  </a:cubicBezTo>
                  <a:cubicBezTo>
                    <a:pt x="1" y="1632"/>
                    <a:pt x="212" y="1847"/>
                    <a:pt x="472" y="1847"/>
                  </a:cubicBezTo>
                  <a:lnTo>
                    <a:pt x="3023" y="1847"/>
                  </a:lnTo>
                  <a:cubicBezTo>
                    <a:pt x="3274" y="1847"/>
                    <a:pt x="3486" y="1651"/>
                    <a:pt x="3496" y="1400"/>
                  </a:cubicBezTo>
                  <a:cubicBezTo>
                    <a:pt x="3506" y="1138"/>
                    <a:pt x="3294" y="923"/>
                    <a:pt x="3035" y="923"/>
                  </a:cubicBezTo>
                  <a:lnTo>
                    <a:pt x="3927" y="923"/>
                  </a:lnTo>
                  <a:cubicBezTo>
                    <a:pt x="4181" y="923"/>
                    <a:pt x="4392" y="729"/>
                    <a:pt x="4402" y="478"/>
                  </a:cubicBezTo>
                  <a:cubicBezTo>
                    <a:pt x="4410" y="214"/>
                    <a:pt x="4201" y="1"/>
                    <a:pt x="39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3"/>
            <p:cNvSpPr/>
            <p:nvPr/>
          </p:nvSpPr>
          <p:spPr>
            <a:xfrm>
              <a:off x="5259206" y="4109949"/>
              <a:ext cx="27310" cy="20969"/>
            </a:xfrm>
            <a:custGeom>
              <a:rect b="b" l="l" r="r" t="t"/>
              <a:pathLst>
                <a:path extrusionOk="0" h="926" w="1206">
                  <a:moveTo>
                    <a:pt x="0" y="1"/>
                  </a:moveTo>
                  <a:cubicBezTo>
                    <a:pt x="254" y="1"/>
                    <a:pt x="461" y="208"/>
                    <a:pt x="461" y="464"/>
                  </a:cubicBezTo>
                  <a:cubicBezTo>
                    <a:pt x="461" y="717"/>
                    <a:pt x="254" y="925"/>
                    <a:pt x="0" y="925"/>
                  </a:cubicBezTo>
                  <a:lnTo>
                    <a:pt x="743" y="925"/>
                  </a:lnTo>
                  <a:cubicBezTo>
                    <a:pt x="998" y="925"/>
                    <a:pt x="1206" y="717"/>
                    <a:pt x="1206" y="464"/>
                  </a:cubicBezTo>
                  <a:cubicBezTo>
                    <a:pt x="1206" y="208"/>
                    <a:pt x="1000" y="1"/>
                    <a:pt x="743"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3"/>
            <p:cNvSpPr/>
            <p:nvPr/>
          </p:nvSpPr>
          <p:spPr>
            <a:xfrm>
              <a:off x="5279768" y="4089025"/>
              <a:ext cx="27468" cy="20901"/>
            </a:xfrm>
            <a:custGeom>
              <a:rect b="b" l="l" r="r" t="t"/>
              <a:pathLst>
                <a:path extrusionOk="0" h="923" w="1213">
                  <a:moveTo>
                    <a:pt x="0" y="1"/>
                  </a:moveTo>
                  <a:cubicBezTo>
                    <a:pt x="254" y="1"/>
                    <a:pt x="462" y="206"/>
                    <a:pt x="462" y="462"/>
                  </a:cubicBezTo>
                  <a:cubicBezTo>
                    <a:pt x="462" y="715"/>
                    <a:pt x="254" y="923"/>
                    <a:pt x="0" y="923"/>
                  </a:cubicBezTo>
                  <a:lnTo>
                    <a:pt x="743" y="923"/>
                  </a:lnTo>
                  <a:cubicBezTo>
                    <a:pt x="744" y="923"/>
                    <a:pt x="745" y="923"/>
                    <a:pt x="747" y="923"/>
                  </a:cubicBezTo>
                  <a:cubicBezTo>
                    <a:pt x="1004" y="923"/>
                    <a:pt x="1212" y="708"/>
                    <a:pt x="1206" y="446"/>
                  </a:cubicBezTo>
                  <a:cubicBezTo>
                    <a:pt x="1198" y="196"/>
                    <a:pt x="983" y="1"/>
                    <a:pt x="731"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3"/>
            <p:cNvSpPr/>
            <p:nvPr/>
          </p:nvSpPr>
          <p:spPr>
            <a:xfrm>
              <a:off x="5296231" y="4140474"/>
              <a:ext cx="99819" cy="41825"/>
            </a:xfrm>
            <a:custGeom>
              <a:rect b="b" l="l" r="r" t="t"/>
              <a:pathLst>
                <a:path extrusionOk="0" h="1847" w="4408">
                  <a:moveTo>
                    <a:pt x="1389" y="0"/>
                  </a:moveTo>
                  <a:cubicBezTo>
                    <a:pt x="1138" y="0"/>
                    <a:pt x="924" y="196"/>
                    <a:pt x="914" y="447"/>
                  </a:cubicBezTo>
                  <a:cubicBezTo>
                    <a:pt x="904" y="709"/>
                    <a:pt x="1118" y="924"/>
                    <a:pt x="1377" y="924"/>
                  </a:cubicBezTo>
                  <a:lnTo>
                    <a:pt x="483" y="924"/>
                  </a:lnTo>
                  <a:cubicBezTo>
                    <a:pt x="232" y="924"/>
                    <a:pt x="20" y="1118"/>
                    <a:pt x="10" y="1372"/>
                  </a:cubicBezTo>
                  <a:cubicBezTo>
                    <a:pt x="0" y="1633"/>
                    <a:pt x="212" y="1847"/>
                    <a:pt x="471" y="1847"/>
                  </a:cubicBezTo>
                  <a:lnTo>
                    <a:pt x="3020" y="1847"/>
                  </a:lnTo>
                  <a:cubicBezTo>
                    <a:pt x="3274" y="1847"/>
                    <a:pt x="3485" y="1653"/>
                    <a:pt x="3495" y="1402"/>
                  </a:cubicBezTo>
                  <a:cubicBezTo>
                    <a:pt x="3505" y="1138"/>
                    <a:pt x="3292" y="924"/>
                    <a:pt x="3034" y="924"/>
                  </a:cubicBezTo>
                  <a:lnTo>
                    <a:pt x="3926" y="924"/>
                  </a:lnTo>
                  <a:cubicBezTo>
                    <a:pt x="4178" y="924"/>
                    <a:pt x="4392" y="729"/>
                    <a:pt x="4402" y="477"/>
                  </a:cubicBezTo>
                  <a:cubicBezTo>
                    <a:pt x="4408" y="216"/>
                    <a:pt x="4198" y="0"/>
                    <a:pt x="39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3"/>
            <p:cNvSpPr/>
            <p:nvPr/>
          </p:nvSpPr>
          <p:spPr>
            <a:xfrm>
              <a:off x="5368763" y="4140429"/>
              <a:ext cx="27468" cy="20947"/>
            </a:xfrm>
            <a:custGeom>
              <a:rect b="b" l="l" r="r" t="t"/>
              <a:pathLst>
                <a:path extrusionOk="0" h="925" w="1213">
                  <a:moveTo>
                    <a:pt x="1" y="0"/>
                  </a:moveTo>
                  <a:cubicBezTo>
                    <a:pt x="254" y="0"/>
                    <a:pt x="462" y="208"/>
                    <a:pt x="462" y="461"/>
                  </a:cubicBezTo>
                  <a:cubicBezTo>
                    <a:pt x="462" y="717"/>
                    <a:pt x="254" y="924"/>
                    <a:pt x="1" y="924"/>
                  </a:cubicBezTo>
                  <a:lnTo>
                    <a:pt x="743" y="924"/>
                  </a:lnTo>
                  <a:cubicBezTo>
                    <a:pt x="745" y="924"/>
                    <a:pt x="746" y="924"/>
                    <a:pt x="747" y="924"/>
                  </a:cubicBezTo>
                  <a:cubicBezTo>
                    <a:pt x="1005" y="924"/>
                    <a:pt x="1212" y="708"/>
                    <a:pt x="1205" y="447"/>
                  </a:cubicBezTo>
                  <a:cubicBezTo>
                    <a:pt x="1199" y="198"/>
                    <a:pt x="983" y="0"/>
                    <a:pt x="731" y="0"/>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3"/>
            <p:cNvSpPr/>
            <p:nvPr/>
          </p:nvSpPr>
          <p:spPr>
            <a:xfrm>
              <a:off x="5348201" y="4161353"/>
              <a:ext cx="27514" cy="20901"/>
            </a:xfrm>
            <a:custGeom>
              <a:rect b="b" l="l" r="r" t="t"/>
              <a:pathLst>
                <a:path extrusionOk="0" h="923" w="1215">
                  <a:moveTo>
                    <a:pt x="1" y="0"/>
                  </a:moveTo>
                  <a:cubicBezTo>
                    <a:pt x="254" y="0"/>
                    <a:pt x="462" y="206"/>
                    <a:pt x="462" y="462"/>
                  </a:cubicBezTo>
                  <a:cubicBezTo>
                    <a:pt x="462" y="715"/>
                    <a:pt x="254" y="923"/>
                    <a:pt x="1" y="923"/>
                  </a:cubicBezTo>
                  <a:lnTo>
                    <a:pt x="743" y="923"/>
                  </a:lnTo>
                  <a:cubicBezTo>
                    <a:pt x="744" y="923"/>
                    <a:pt x="746" y="923"/>
                    <a:pt x="747" y="923"/>
                  </a:cubicBezTo>
                  <a:cubicBezTo>
                    <a:pt x="1007" y="923"/>
                    <a:pt x="1214" y="708"/>
                    <a:pt x="1204" y="446"/>
                  </a:cubicBezTo>
                  <a:cubicBezTo>
                    <a:pt x="1198" y="196"/>
                    <a:pt x="983" y="0"/>
                    <a:pt x="731" y="0"/>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3"/>
            <p:cNvSpPr/>
            <p:nvPr/>
          </p:nvSpPr>
          <p:spPr>
            <a:xfrm>
              <a:off x="5234433" y="4213980"/>
              <a:ext cx="147917" cy="155367"/>
            </a:xfrm>
            <a:custGeom>
              <a:rect b="b" l="l" r="r" t="t"/>
              <a:pathLst>
                <a:path extrusionOk="0" h="6861" w="6532">
                  <a:moveTo>
                    <a:pt x="1412" y="18"/>
                  </a:moveTo>
                  <a:lnTo>
                    <a:pt x="1404" y="224"/>
                  </a:lnTo>
                  <a:lnTo>
                    <a:pt x="1418" y="224"/>
                  </a:lnTo>
                  <a:cubicBezTo>
                    <a:pt x="1416" y="155"/>
                    <a:pt x="1414" y="86"/>
                    <a:pt x="1412" y="18"/>
                  </a:cubicBezTo>
                  <a:close/>
                  <a:moveTo>
                    <a:pt x="4746" y="0"/>
                  </a:moveTo>
                  <a:cubicBezTo>
                    <a:pt x="4731" y="0"/>
                    <a:pt x="4665" y="224"/>
                    <a:pt x="4585" y="224"/>
                  </a:cubicBezTo>
                  <a:lnTo>
                    <a:pt x="1418" y="224"/>
                  </a:lnTo>
                  <a:cubicBezTo>
                    <a:pt x="1471" y="2350"/>
                    <a:pt x="1057" y="4460"/>
                    <a:pt x="200" y="6410"/>
                  </a:cubicBezTo>
                  <a:lnTo>
                    <a:pt x="0" y="6861"/>
                  </a:lnTo>
                  <a:lnTo>
                    <a:pt x="6532" y="6861"/>
                  </a:lnTo>
                  <a:lnTo>
                    <a:pt x="6334" y="6408"/>
                  </a:lnTo>
                  <a:cubicBezTo>
                    <a:pt x="5659" y="4876"/>
                    <a:pt x="5260" y="3246"/>
                    <a:pt x="5146" y="1583"/>
                  </a:cubicBezTo>
                  <a:cubicBezTo>
                    <a:pt x="5110" y="1064"/>
                    <a:pt x="4729" y="543"/>
                    <a:pt x="4749" y="18"/>
                  </a:cubicBezTo>
                  <a:cubicBezTo>
                    <a:pt x="4749" y="6"/>
                    <a:pt x="4748" y="0"/>
                    <a:pt x="47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3"/>
            <p:cNvSpPr/>
            <p:nvPr/>
          </p:nvSpPr>
          <p:spPr>
            <a:xfrm>
              <a:off x="5332916" y="4214048"/>
              <a:ext cx="49343" cy="155299"/>
            </a:xfrm>
            <a:custGeom>
              <a:rect b="b" l="l" r="r" t="t"/>
              <a:pathLst>
                <a:path extrusionOk="0" h="6858" w="2179">
                  <a:moveTo>
                    <a:pt x="393" y="1"/>
                  </a:moveTo>
                  <a:cubicBezTo>
                    <a:pt x="378" y="1"/>
                    <a:pt x="313" y="221"/>
                    <a:pt x="230" y="221"/>
                  </a:cubicBezTo>
                  <a:lnTo>
                    <a:pt x="21" y="19"/>
                  </a:lnTo>
                  <a:lnTo>
                    <a:pt x="21" y="19"/>
                  </a:lnTo>
                  <a:cubicBezTo>
                    <a:pt x="1" y="540"/>
                    <a:pt x="9" y="1063"/>
                    <a:pt x="43" y="1582"/>
                  </a:cubicBezTo>
                  <a:cubicBezTo>
                    <a:pt x="159" y="3243"/>
                    <a:pt x="558" y="4873"/>
                    <a:pt x="1231" y="6407"/>
                  </a:cubicBezTo>
                  <a:lnTo>
                    <a:pt x="1430" y="6858"/>
                  </a:lnTo>
                  <a:lnTo>
                    <a:pt x="2179" y="6858"/>
                  </a:lnTo>
                  <a:lnTo>
                    <a:pt x="1979" y="6407"/>
                  </a:lnTo>
                  <a:cubicBezTo>
                    <a:pt x="1306" y="4875"/>
                    <a:pt x="907" y="3245"/>
                    <a:pt x="791" y="1582"/>
                  </a:cubicBezTo>
                  <a:cubicBezTo>
                    <a:pt x="757" y="1063"/>
                    <a:pt x="376" y="542"/>
                    <a:pt x="396" y="19"/>
                  </a:cubicBezTo>
                  <a:cubicBezTo>
                    <a:pt x="396" y="6"/>
                    <a:pt x="395" y="1"/>
                    <a:pt x="393"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3"/>
            <p:cNvSpPr/>
            <p:nvPr/>
          </p:nvSpPr>
          <p:spPr>
            <a:xfrm>
              <a:off x="5265569" y="4210538"/>
              <a:ext cx="85643" cy="39561"/>
            </a:xfrm>
            <a:custGeom>
              <a:rect b="b" l="l" r="r" t="t"/>
              <a:pathLst>
                <a:path extrusionOk="0" h="1747" w="3782">
                  <a:moveTo>
                    <a:pt x="17" y="0"/>
                  </a:moveTo>
                  <a:lnTo>
                    <a:pt x="23" y="174"/>
                  </a:lnTo>
                  <a:cubicBezTo>
                    <a:pt x="43" y="699"/>
                    <a:pt x="37" y="1224"/>
                    <a:pt x="1" y="1747"/>
                  </a:cubicBezTo>
                  <a:lnTo>
                    <a:pt x="3781" y="1747"/>
                  </a:lnTo>
                  <a:cubicBezTo>
                    <a:pt x="3745" y="1224"/>
                    <a:pt x="3735" y="697"/>
                    <a:pt x="3759" y="170"/>
                  </a:cubicBezTo>
                  <a:cubicBezTo>
                    <a:pt x="3761" y="78"/>
                    <a:pt x="3690" y="0"/>
                    <a:pt x="35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3"/>
            <p:cNvSpPr/>
            <p:nvPr/>
          </p:nvSpPr>
          <p:spPr>
            <a:xfrm>
              <a:off x="5332916" y="4210538"/>
              <a:ext cx="18071" cy="39561"/>
            </a:xfrm>
            <a:custGeom>
              <a:rect b="b" l="l" r="r" t="t"/>
              <a:pathLst>
                <a:path extrusionOk="0" h="1747" w="798">
                  <a:moveTo>
                    <a:pt x="29" y="0"/>
                  </a:moveTo>
                  <a:cubicBezTo>
                    <a:pt x="1" y="559"/>
                    <a:pt x="3" y="1176"/>
                    <a:pt x="43" y="1747"/>
                  </a:cubicBezTo>
                  <a:lnTo>
                    <a:pt x="797" y="1747"/>
                  </a:lnTo>
                  <a:cubicBezTo>
                    <a:pt x="761" y="1224"/>
                    <a:pt x="751" y="697"/>
                    <a:pt x="775" y="170"/>
                  </a:cubicBezTo>
                  <a:cubicBezTo>
                    <a:pt x="777" y="78"/>
                    <a:pt x="706" y="0"/>
                    <a:pt x="610" y="0"/>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3"/>
            <p:cNvSpPr/>
            <p:nvPr/>
          </p:nvSpPr>
          <p:spPr>
            <a:xfrm>
              <a:off x="5129247" y="4175030"/>
              <a:ext cx="184217" cy="194317"/>
            </a:xfrm>
            <a:custGeom>
              <a:rect b="b" l="l" r="r" t="t"/>
              <a:pathLst>
                <a:path extrusionOk="0" h="8581" w="8135">
                  <a:moveTo>
                    <a:pt x="2128" y="61"/>
                  </a:moveTo>
                  <a:lnTo>
                    <a:pt x="2127" y="220"/>
                  </a:lnTo>
                  <a:lnTo>
                    <a:pt x="2127" y="220"/>
                  </a:lnTo>
                  <a:cubicBezTo>
                    <a:pt x="2130" y="167"/>
                    <a:pt x="2130" y="114"/>
                    <a:pt x="2128" y="61"/>
                  </a:cubicBezTo>
                  <a:close/>
                  <a:moveTo>
                    <a:pt x="6003" y="1"/>
                  </a:moveTo>
                  <a:cubicBezTo>
                    <a:pt x="5988" y="1"/>
                    <a:pt x="5920" y="221"/>
                    <a:pt x="5841" y="221"/>
                  </a:cubicBezTo>
                  <a:lnTo>
                    <a:pt x="2290" y="221"/>
                  </a:lnTo>
                  <a:cubicBezTo>
                    <a:pt x="2204" y="221"/>
                    <a:pt x="2133" y="288"/>
                    <a:pt x="2126" y="372"/>
                  </a:cubicBezTo>
                  <a:lnTo>
                    <a:pt x="2126" y="372"/>
                  </a:lnTo>
                  <a:lnTo>
                    <a:pt x="2127" y="220"/>
                  </a:lnTo>
                  <a:lnTo>
                    <a:pt x="2127" y="220"/>
                  </a:lnTo>
                  <a:cubicBezTo>
                    <a:pt x="2096" y="819"/>
                    <a:pt x="1767" y="1417"/>
                    <a:pt x="1727" y="2011"/>
                  </a:cubicBezTo>
                  <a:cubicBezTo>
                    <a:pt x="1585" y="4079"/>
                    <a:pt x="1086" y="6113"/>
                    <a:pt x="248" y="8020"/>
                  </a:cubicBezTo>
                  <a:lnTo>
                    <a:pt x="0" y="8581"/>
                  </a:lnTo>
                  <a:lnTo>
                    <a:pt x="8135" y="8581"/>
                  </a:lnTo>
                  <a:lnTo>
                    <a:pt x="7885" y="8020"/>
                  </a:lnTo>
                  <a:cubicBezTo>
                    <a:pt x="7047" y="6113"/>
                    <a:pt x="6548" y="4079"/>
                    <a:pt x="6406" y="2011"/>
                  </a:cubicBezTo>
                  <a:cubicBezTo>
                    <a:pt x="6360" y="1365"/>
                    <a:pt x="5979" y="714"/>
                    <a:pt x="6003" y="61"/>
                  </a:cubicBezTo>
                  <a:lnTo>
                    <a:pt x="6007" y="19"/>
                  </a:lnTo>
                  <a:cubicBezTo>
                    <a:pt x="6007" y="6"/>
                    <a:pt x="6006" y="1"/>
                    <a:pt x="60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3"/>
            <p:cNvSpPr/>
            <p:nvPr/>
          </p:nvSpPr>
          <p:spPr>
            <a:xfrm>
              <a:off x="5253047" y="4172698"/>
              <a:ext cx="60372" cy="196649"/>
            </a:xfrm>
            <a:custGeom>
              <a:rect b="b" l="l" r="r" t="t"/>
              <a:pathLst>
                <a:path extrusionOk="0" h="8684" w="2666">
                  <a:moveTo>
                    <a:pt x="1" y="1"/>
                  </a:moveTo>
                  <a:cubicBezTo>
                    <a:pt x="93" y="1"/>
                    <a:pt x="166" y="28"/>
                    <a:pt x="164" y="120"/>
                  </a:cubicBezTo>
                  <a:lnTo>
                    <a:pt x="162" y="162"/>
                  </a:lnTo>
                  <a:cubicBezTo>
                    <a:pt x="136" y="813"/>
                    <a:pt x="144" y="1466"/>
                    <a:pt x="190" y="2110"/>
                  </a:cubicBezTo>
                  <a:cubicBezTo>
                    <a:pt x="332" y="4180"/>
                    <a:pt x="831" y="6212"/>
                    <a:pt x="1670" y="8123"/>
                  </a:cubicBezTo>
                  <a:lnTo>
                    <a:pt x="1917" y="8684"/>
                  </a:lnTo>
                  <a:lnTo>
                    <a:pt x="2666" y="8684"/>
                  </a:lnTo>
                  <a:lnTo>
                    <a:pt x="2418" y="8123"/>
                  </a:lnTo>
                  <a:cubicBezTo>
                    <a:pt x="1580" y="6216"/>
                    <a:pt x="1081" y="4180"/>
                    <a:pt x="939" y="2110"/>
                  </a:cubicBezTo>
                  <a:cubicBezTo>
                    <a:pt x="893" y="1466"/>
                    <a:pt x="510" y="813"/>
                    <a:pt x="536" y="162"/>
                  </a:cubicBezTo>
                  <a:cubicBezTo>
                    <a:pt x="540" y="72"/>
                    <a:pt x="470" y="1"/>
                    <a:pt x="382"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3"/>
            <p:cNvSpPr/>
            <p:nvPr/>
          </p:nvSpPr>
          <p:spPr>
            <a:xfrm>
              <a:off x="5168037" y="4171566"/>
              <a:ext cx="106409" cy="49162"/>
            </a:xfrm>
            <a:custGeom>
              <a:rect b="b" l="l" r="r" t="t"/>
              <a:pathLst>
                <a:path extrusionOk="0" h="2171" w="4699">
                  <a:moveTo>
                    <a:pt x="192" y="1"/>
                  </a:moveTo>
                  <a:cubicBezTo>
                    <a:pt x="98" y="1"/>
                    <a:pt x="24" y="78"/>
                    <a:pt x="26" y="172"/>
                  </a:cubicBezTo>
                  <a:lnTo>
                    <a:pt x="28" y="214"/>
                  </a:lnTo>
                  <a:cubicBezTo>
                    <a:pt x="54" y="869"/>
                    <a:pt x="46" y="1522"/>
                    <a:pt x="0" y="2170"/>
                  </a:cubicBezTo>
                  <a:lnTo>
                    <a:pt x="4699" y="2170"/>
                  </a:lnTo>
                  <a:cubicBezTo>
                    <a:pt x="4655" y="1522"/>
                    <a:pt x="4645" y="869"/>
                    <a:pt x="4673" y="214"/>
                  </a:cubicBezTo>
                  <a:lnTo>
                    <a:pt x="4675" y="172"/>
                  </a:lnTo>
                  <a:cubicBezTo>
                    <a:pt x="4679" y="80"/>
                    <a:pt x="4605" y="1"/>
                    <a:pt x="4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3"/>
            <p:cNvSpPr/>
            <p:nvPr/>
          </p:nvSpPr>
          <p:spPr>
            <a:xfrm>
              <a:off x="5252911" y="4171520"/>
              <a:ext cx="21400" cy="49117"/>
            </a:xfrm>
            <a:custGeom>
              <a:rect b="b" l="l" r="r" t="t"/>
              <a:pathLst>
                <a:path extrusionOk="0" h="2169" w="945">
                  <a:moveTo>
                    <a:pt x="1" y="1"/>
                  </a:moveTo>
                  <a:cubicBezTo>
                    <a:pt x="59" y="17"/>
                    <a:pt x="129" y="53"/>
                    <a:pt x="156" y="116"/>
                  </a:cubicBezTo>
                  <a:cubicBezTo>
                    <a:pt x="164" y="142"/>
                    <a:pt x="164" y="162"/>
                    <a:pt x="164" y="170"/>
                  </a:cubicBezTo>
                  <a:cubicBezTo>
                    <a:pt x="138" y="805"/>
                    <a:pt x="144" y="1518"/>
                    <a:pt x="192" y="2168"/>
                  </a:cubicBezTo>
                  <a:lnTo>
                    <a:pt x="945" y="2168"/>
                  </a:lnTo>
                  <a:cubicBezTo>
                    <a:pt x="899" y="1522"/>
                    <a:pt x="889" y="871"/>
                    <a:pt x="917" y="214"/>
                  </a:cubicBezTo>
                  <a:lnTo>
                    <a:pt x="919" y="172"/>
                  </a:lnTo>
                  <a:cubicBezTo>
                    <a:pt x="925" y="80"/>
                    <a:pt x="849" y="1"/>
                    <a:pt x="755"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3"/>
            <p:cNvSpPr/>
            <p:nvPr/>
          </p:nvSpPr>
          <p:spPr>
            <a:xfrm>
              <a:off x="5191679" y="4246181"/>
              <a:ext cx="63746" cy="87183"/>
            </a:xfrm>
            <a:custGeom>
              <a:rect b="b" l="l" r="r" t="t"/>
              <a:pathLst>
                <a:path extrusionOk="0" h="3850" w="2815">
                  <a:moveTo>
                    <a:pt x="1049" y="1"/>
                  </a:moveTo>
                  <a:cubicBezTo>
                    <a:pt x="994" y="1"/>
                    <a:pt x="943" y="45"/>
                    <a:pt x="938" y="107"/>
                  </a:cubicBezTo>
                  <a:cubicBezTo>
                    <a:pt x="930" y="263"/>
                    <a:pt x="900" y="452"/>
                    <a:pt x="820" y="652"/>
                  </a:cubicBezTo>
                  <a:cubicBezTo>
                    <a:pt x="701" y="951"/>
                    <a:pt x="557" y="1059"/>
                    <a:pt x="395" y="1307"/>
                  </a:cubicBezTo>
                  <a:cubicBezTo>
                    <a:pt x="188" y="1624"/>
                    <a:pt x="0" y="2101"/>
                    <a:pt x="36" y="2494"/>
                  </a:cubicBezTo>
                  <a:cubicBezTo>
                    <a:pt x="110" y="3343"/>
                    <a:pt x="1224" y="3816"/>
                    <a:pt x="1307" y="3850"/>
                  </a:cubicBezTo>
                  <a:cubicBezTo>
                    <a:pt x="1537" y="3764"/>
                    <a:pt x="2224" y="3466"/>
                    <a:pt x="2477" y="2804"/>
                  </a:cubicBezTo>
                  <a:cubicBezTo>
                    <a:pt x="2815" y="1933"/>
                    <a:pt x="2308" y="708"/>
                    <a:pt x="1106" y="17"/>
                  </a:cubicBezTo>
                  <a:cubicBezTo>
                    <a:pt x="1088" y="6"/>
                    <a:pt x="1068" y="1"/>
                    <a:pt x="10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3"/>
            <p:cNvSpPr/>
            <p:nvPr/>
          </p:nvSpPr>
          <p:spPr>
            <a:xfrm>
              <a:off x="5205311" y="4274442"/>
              <a:ext cx="33650" cy="73845"/>
            </a:xfrm>
            <a:custGeom>
              <a:rect b="b" l="l" r="r" t="t"/>
              <a:pathLst>
                <a:path extrusionOk="0" h="3261" w="1486">
                  <a:moveTo>
                    <a:pt x="732" y="1"/>
                  </a:moveTo>
                  <a:cubicBezTo>
                    <a:pt x="714" y="1"/>
                    <a:pt x="696" y="3"/>
                    <a:pt x="678" y="9"/>
                  </a:cubicBezTo>
                  <a:cubicBezTo>
                    <a:pt x="578" y="39"/>
                    <a:pt x="520" y="141"/>
                    <a:pt x="550" y="240"/>
                  </a:cubicBezTo>
                  <a:cubicBezTo>
                    <a:pt x="650" y="582"/>
                    <a:pt x="703" y="931"/>
                    <a:pt x="709" y="1280"/>
                  </a:cubicBezTo>
                  <a:cubicBezTo>
                    <a:pt x="596" y="1149"/>
                    <a:pt x="466" y="1029"/>
                    <a:pt x="326" y="923"/>
                  </a:cubicBezTo>
                  <a:cubicBezTo>
                    <a:pt x="293" y="898"/>
                    <a:pt x="255" y="886"/>
                    <a:pt x="216" y="886"/>
                  </a:cubicBezTo>
                  <a:cubicBezTo>
                    <a:pt x="159" y="886"/>
                    <a:pt x="102" y="913"/>
                    <a:pt x="65" y="963"/>
                  </a:cubicBezTo>
                  <a:cubicBezTo>
                    <a:pt x="1" y="1047"/>
                    <a:pt x="19" y="1163"/>
                    <a:pt x="105" y="1226"/>
                  </a:cubicBezTo>
                  <a:cubicBezTo>
                    <a:pt x="246" y="1330"/>
                    <a:pt x="376" y="1456"/>
                    <a:pt x="486" y="1592"/>
                  </a:cubicBezTo>
                  <a:cubicBezTo>
                    <a:pt x="558" y="1682"/>
                    <a:pt x="624" y="1779"/>
                    <a:pt x="678" y="1881"/>
                  </a:cubicBezTo>
                  <a:cubicBezTo>
                    <a:pt x="628" y="2266"/>
                    <a:pt x="520" y="2640"/>
                    <a:pt x="362" y="2997"/>
                  </a:cubicBezTo>
                  <a:cubicBezTo>
                    <a:pt x="318" y="3093"/>
                    <a:pt x="362" y="3203"/>
                    <a:pt x="456" y="3244"/>
                  </a:cubicBezTo>
                  <a:cubicBezTo>
                    <a:pt x="480" y="3256"/>
                    <a:pt x="506" y="3261"/>
                    <a:pt x="532" y="3261"/>
                  </a:cubicBezTo>
                  <a:cubicBezTo>
                    <a:pt x="603" y="3261"/>
                    <a:pt x="673" y="3220"/>
                    <a:pt x="703" y="3149"/>
                  </a:cubicBezTo>
                  <a:cubicBezTo>
                    <a:pt x="949" y="2600"/>
                    <a:pt x="1075" y="2015"/>
                    <a:pt x="1087" y="1416"/>
                  </a:cubicBezTo>
                  <a:lnTo>
                    <a:pt x="1424" y="1019"/>
                  </a:lnTo>
                  <a:cubicBezTo>
                    <a:pt x="1486" y="941"/>
                    <a:pt x="1480" y="825"/>
                    <a:pt x="1400" y="757"/>
                  </a:cubicBezTo>
                  <a:cubicBezTo>
                    <a:pt x="1365" y="727"/>
                    <a:pt x="1321" y="712"/>
                    <a:pt x="1278" y="712"/>
                  </a:cubicBezTo>
                  <a:cubicBezTo>
                    <a:pt x="1225" y="712"/>
                    <a:pt x="1172" y="735"/>
                    <a:pt x="1135" y="779"/>
                  </a:cubicBezTo>
                  <a:lnTo>
                    <a:pt x="1057" y="871"/>
                  </a:lnTo>
                  <a:cubicBezTo>
                    <a:pt x="1029" y="626"/>
                    <a:pt x="979" y="378"/>
                    <a:pt x="911" y="135"/>
                  </a:cubicBezTo>
                  <a:cubicBezTo>
                    <a:pt x="887" y="53"/>
                    <a:pt x="813"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3"/>
            <p:cNvSpPr/>
            <p:nvPr/>
          </p:nvSpPr>
          <p:spPr>
            <a:xfrm>
              <a:off x="5110474" y="4365339"/>
              <a:ext cx="289879" cy="8537"/>
            </a:xfrm>
            <a:custGeom>
              <a:rect b="b" l="l" r="r" t="t"/>
              <a:pathLst>
                <a:path extrusionOk="0" h="377" w="12801">
                  <a:moveTo>
                    <a:pt x="201" y="1"/>
                  </a:moveTo>
                  <a:cubicBezTo>
                    <a:pt x="91" y="1"/>
                    <a:pt x="1" y="97"/>
                    <a:pt x="15" y="211"/>
                  </a:cubicBezTo>
                  <a:cubicBezTo>
                    <a:pt x="25" y="306"/>
                    <a:pt x="113" y="376"/>
                    <a:pt x="209" y="376"/>
                  </a:cubicBezTo>
                  <a:lnTo>
                    <a:pt x="12601" y="376"/>
                  </a:lnTo>
                  <a:cubicBezTo>
                    <a:pt x="12714" y="376"/>
                    <a:pt x="12800" y="278"/>
                    <a:pt x="12786" y="167"/>
                  </a:cubicBezTo>
                  <a:cubicBezTo>
                    <a:pt x="12776" y="71"/>
                    <a:pt x="12688" y="1"/>
                    <a:pt x="12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 name="Google Shape;766;p43"/>
          <p:cNvSpPr txBox="1"/>
          <p:nvPr>
            <p:ph idx="16"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-&gt; SOLUTION -&gt; TECHNICAL DEMO -&gt; </a:t>
            </a:r>
            <a:r>
              <a:rPr b="1" lang="en" sz="1300"/>
              <a:t> BUSINESS MODEL</a:t>
            </a:r>
            <a:r>
              <a:rPr lang="en" sz="1300"/>
              <a:t> </a:t>
            </a:r>
            <a:r>
              <a:rPr lang="en"/>
              <a:t>-&gt; IMPACT</a:t>
            </a:r>
            <a:endParaRPr/>
          </a:p>
        </p:txBody>
      </p:sp>
      <p:grpSp>
        <p:nvGrpSpPr>
          <p:cNvPr id="767" name="Google Shape;767;p43"/>
          <p:cNvGrpSpPr/>
          <p:nvPr/>
        </p:nvGrpSpPr>
        <p:grpSpPr>
          <a:xfrm>
            <a:off x="3424156" y="1563128"/>
            <a:ext cx="503714" cy="372303"/>
            <a:chOff x="2659157" y="2017412"/>
            <a:chExt cx="319190" cy="271240"/>
          </a:xfrm>
        </p:grpSpPr>
        <p:sp>
          <p:nvSpPr>
            <p:cNvPr id="768" name="Google Shape;768;p43"/>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3"/>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3"/>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3"/>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3"/>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3"/>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3"/>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3"/>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3"/>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3"/>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3"/>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3"/>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3"/>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3"/>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3"/>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3"/>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3"/>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3"/>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3"/>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3"/>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3"/>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3"/>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3"/>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3"/>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3"/>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3"/>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94" name="Google Shape;794;p43"/>
          <p:cNvPicPr preferRelativeResize="0"/>
          <p:nvPr/>
        </p:nvPicPr>
        <p:blipFill>
          <a:blip r:embed="rId3">
            <a:alphaModFix/>
          </a:blip>
          <a:stretch>
            <a:fillRect/>
          </a:stretch>
        </p:blipFill>
        <p:spPr>
          <a:xfrm>
            <a:off x="5237247" y="2565575"/>
            <a:ext cx="602400" cy="602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pic>
        <p:nvPicPr>
          <p:cNvPr id="799" name="Google Shape;799;p44"/>
          <p:cNvPicPr preferRelativeResize="0"/>
          <p:nvPr/>
        </p:nvPicPr>
        <p:blipFill>
          <a:blip r:embed="rId3">
            <a:alphaModFix/>
          </a:blip>
          <a:stretch>
            <a:fillRect/>
          </a:stretch>
        </p:blipFill>
        <p:spPr>
          <a:xfrm>
            <a:off x="1576162" y="3225212"/>
            <a:ext cx="1338926" cy="1338926"/>
          </a:xfrm>
          <a:prstGeom prst="rect">
            <a:avLst/>
          </a:prstGeom>
          <a:noFill/>
          <a:ln>
            <a:noFill/>
          </a:ln>
        </p:spPr>
      </p:pic>
      <p:sp>
        <p:nvSpPr>
          <p:cNvPr id="800" name="Google Shape;800;p44"/>
          <p:cNvSpPr/>
          <p:nvPr/>
        </p:nvSpPr>
        <p:spPr>
          <a:xfrm>
            <a:off x="4273963" y="2428950"/>
            <a:ext cx="1229400" cy="768900"/>
          </a:xfrm>
          <a:prstGeom prst="roundRect">
            <a:avLst>
              <a:gd fmla="val 11881" name="adj"/>
            </a:avLst>
          </a:prstGeom>
          <a:solidFill>
            <a:schemeClr val="dk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4"/>
          <p:cNvSpPr/>
          <p:nvPr/>
        </p:nvSpPr>
        <p:spPr>
          <a:xfrm>
            <a:off x="2818488" y="3462100"/>
            <a:ext cx="1229400" cy="768900"/>
          </a:xfrm>
          <a:prstGeom prst="roundRect">
            <a:avLst>
              <a:gd fmla="val 11881" name="adj"/>
            </a:avLst>
          </a:prstGeom>
          <a:solidFill>
            <a:schemeClr val="dk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4"/>
          <p:cNvSpPr/>
          <p:nvPr/>
        </p:nvSpPr>
        <p:spPr>
          <a:xfrm>
            <a:off x="2818488" y="1354100"/>
            <a:ext cx="1229400" cy="768900"/>
          </a:xfrm>
          <a:prstGeom prst="roundRect">
            <a:avLst>
              <a:gd fmla="val 11881" name="adj"/>
            </a:avLst>
          </a:prstGeom>
          <a:solidFill>
            <a:schemeClr val="dk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4"/>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IMPACT PROJECTION</a:t>
            </a:r>
            <a:endParaRPr sz="3200"/>
          </a:p>
        </p:txBody>
      </p:sp>
      <p:sp>
        <p:nvSpPr>
          <p:cNvPr id="804" name="Google Shape;804;p44"/>
          <p:cNvSpPr txBox="1"/>
          <p:nvPr/>
        </p:nvSpPr>
        <p:spPr>
          <a:xfrm>
            <a:off x="4170612" y="1474688"/>
            <a:ext cx="18873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Audiowide"/>
                <a:ea typeface="Audiowide"/>
                <a:cs typeface="Audiowide"/>
                <a:sym typeface="Audiowide"/>
              </a:rPr>
              <a:t>INCREASED CROP YIELD</a:t>
            </a:r>
            <a:endParaRPr sz="1100">
              <a:solidFill>
                <a:schemeClr val="dk1"/>
              </a:solidFill>
              <a:latin typeface="Audiowide"/>
              <a:ea typeface="Audiowide"/>
              <a:cs typeface="Audiowide"/>
              <a:sym typeface="Audiowide"/>
            </a:endParaRPr>
          </a:p>
        </p:txBody>
      </p:sp>
      <p:sp>
        <p:nvSpPr>
          <p:cNvPr id="805" name="Google Shape;805;p44"/>
          <p:cNvSpPr txBox="1"/>
          <p:nvPr/>
        </p:nvSpPr>
        <p:spPr>
          <a:xfrm>
            <a:off x="2818487" y="1533788"/>
            <a:ext cx="1229400" cy="4095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2600">
                <a:solidFill>
                  <a:schemeClr val="accent6"/>
                </a:solidFill>
                <a:latin typeface="Audiowide"/>
                <a:ea typeface="Audiowide"/>
                <a:cs typeface="Audiowide"/>
                <a:sym typeface="Audiowide"/>
              </a:rPr>
              <a:t>~40</a:t>
            </a:r>
            <a:r>
              <a:rPr lang="en" sz="2600">
                <a:solidFill>
                  <a:schemeClr val="accent6"/>
                </a:solidFill>
                <a:latin typeface="Audiowide"/>
                <a:ea typeface="Audiowide"/>
                <a:cs typeface="Audiowide"/>
                <a:sym typeface="Audiowide"/>
              </a:rPr>
              <a:t>%</a:t>
            </a:r>
            <a:endParaRPr sz="2600">
              <a:solidFill>
                <a:schemeClr val="accent6"/>
              </a:solidFill>
              <a:latin typeface="Audiowide"/>
              <a:ea typeface="Audiowide"/>
              <a:cs typeface="Audiowide"/>
              <a:sym typeface="Audiowide"/>
            </a:endParaRPr>
          </a:p>
        </p:txBody>
      </p:sp>
      <p:sp>
        <p:nvSpPr>
          <p:cNvPr id="806" name="Google Shape;806;p44"/>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-&gt; SOLUTION -&gt; TECHNICAL DEMO -&gt;  BUSINESS MODEL -&gt; </a:t>
            </a:r>
            <a:r>
              <a:rPr b="1" lang="en" sz="1300"/>
              <a:t>IMPACT</a:t>
            </a:r>
            <a:endParaRPr b="1" sz="1300"/>
          </a:p>
        </p:txBody>
      </p:sp>
      <p:sp>
        <p:nvSpPr>
          <p:cNvPr id="807" name="Google Shape;807;p44"/>
          <p:cNvSpPr txBox="1"/>
          <p:nvPr/>
        </p:nvSpPr>
        <p:spPr>
          <a:xfrm>
            <a:off x="2221737" y="2528688"/>
            <a:ext cx="18873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100">
                <a:solidFill>
                  <a:schemeClr val="dk1"/>
                </a:solidFill>
                <a:latin typeface="Audiowide"/>
                <a:ea typeface="Audiowide"/>
                <a:cs typeface="Audiowide"/>
                <a:sym typeface="Audiowide"/>
              </a:rPr>
              <a:t>MORE EFFICIENT DISTRIBUTION CHAIN</a:t>
            </a:r>
            <a:endParaRPr sz="1100">
              <a:solidFill>
                <a:schemeClr val="dk1"/>
              </a:solidFill>
              <a:latin typeface="Audiowide"/>
              <a:ea typeface="Audiowide"/>
              <a:cs typeface="Audiowide"/>
              <a:sym typeface="Audiowide"/>
            </a:endParaRPr>
          </a:p>
        </p:txBody>
      </p:sp>
      <p:sp>
        <p:nvSpPr>
          <p:cNvPr id="808" name="Google Shape;808;p44"/>
          <p:cNvSpPr txBox="1"/>
          <p:nvPr/>
        </p:nvSpPr>
        <p:spPr>
          <a:xfrm>
            <a:off x="4170613" y="3624400"/>
            <a:ext cx="21549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Audiowide"/>
                <a:ea typeface="Audiowide"/>
                <a:cs typeface="Audiowide"/>
                <a:sym typeface="Audiowide"/>
              </a:rPr>
              <a:t>INCREASED FOOD SECURITY </a:t>
            </a:r>
            <a:endParaRPr sz="1100">
              <a:solidFill>
                <a:schemeClr val="dk1"/>
              </a:solidFill>
              <a:latin typeface="Audiowide"/>
              <a:ea typeface="Audiowide"/>
              <a:cs typeface="Audiowide"/>
              <a:sym typeface="Audiowide"/>
            </a:endParaRPr>
          </a:p>
        </p:txBody>
      </p:sp>
      <p:sp>
        <p:nvSpPr>
          <p:cNvPr id="809" name="Google Shape;809;p44"/>
          <p:cNvSpPr txBox="1"/>
          <p:nvPr/>
        </p:nvSpPr>
        <p:spPr>
          <a:xfrm>
            <a:off x="2818487" y="3683488"/>
            <a:ext cx="1229400" cy="4095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t/>
            </a:r>
            <a:endParaRPr sz="2600">
              <a:solidFill>
                <a:schemeClr val="accent6"/>
              </a:solidFill>
              <a:latin typeface="Audiowide"/>
              <a:ea typeface="Audiowide"/>
              <a:cs typeface="Audiowide"/>
              <a:sym typeface="Audiowide"/>
            </a:endParaRPr>
          </a:p>
        </p:txBody>
      </p:sp>
      <p:grpSp>
        <p:nvGrpSpPr>
          <p:cNvPr id="810" name="Google Shape;810;p44"/>
          <p:cNvGrpSpPr/>
          <p:nvPr/>
        </p:nvGrpSpPr>
        <p:grpSpPr>
          <a:xfrm>
            <a:off x="1795502" y="1311000"/>
            <a:ext cx="900259" cy="855101"/>
            <a:chOff x="4135525" y="3352088"/>
            <a:chExt cx="289901" cy="284399"/>
          </a:xfrm>
        </p:grpSpPr>
        <p:sp>
          <p:nvSpPr>
            <p:cNvPr id="811" name="Google Shape;811;p44"/>
            <p:cNvSpPr/>
            <p:nvPr/>
          </p:nvSpPr>
          <p:spPr>
            <a:xfrm>
              <a:off x="4226059" y="3418370"/>
              <a:ext cx="37319" cy="37319"/>
            </a:xfrm>
            <a:custGeom>
              <a:rect b="b" l="l" r="r" t="t"/>
              <a:pathLst>
                <a:path extrusionOk="0" h="1648" w="1648">
                  <a:moveTo>
                    <a:pt x="1053" y="0"/>
                  </a:moveTo>
                  <a:cubicBezTo>
                    <a:pt x="472" y="0"/>
                    <a:pt x="1" y="471"/>
                    <a:pt x="1" y="1054"/>
                  </a:cubicBezTo>
                  <a:lnTo>
                    <a:pt x="1" y="1647"/>
                  </a:lnTo>
                  <a:lnTo>
                    <a:pt x="594" y="1647"/>
                  </a:lnTo>
                  <a:cubicBezTo>
                    <a:pt x="1174" y="1647"/>
                    <a:pt x="1647" y="1176"/>
                    <a:pt x="1647" y="595"/>
                  </a:cubicBezTo>
                  <a:lnTo>
                    <a:pt x="1647" y="100"/>
                  </a:lnTo>
                  <a:cubicBezTo>
                    <a:pt x="1647" y="46"/>
                    <a:pt x="1602" y="0"/>
                    <a:pt x="15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4"/>
            <p:cNvSpPr/>
            <p:nvPr/>
          </p:nvSpPr>
          <p:spPr>
            <a:xfrm>
              <a:off x="4221417" y="3435966"/>
              <a:ext cx="25045" cy="24230"/>
            </a:xfrm>
            <a:custGeom>
              <a:rect b="b" l="l" r="r" t="t"/>
              <a:pathLst>
                <a:path extrusionOk="0" h="1070" w="1106">
                  <a:moveTo>
                    <a:pt x="901" y="0"/>
                  </a:moveTo>
                  <a:cubicBezTo>
                    <a:pt x="852" y="0"/>
                    <a:pt x="805" y="19"/>
                    <a:pt x="769" y="56"/>
                  </a:cubicBezTo>
                  <a:lnTo>
                    <a:pt x="72" y="750"/>
                  </a:lnTo>
                  <a:cubicBezTo>
                    <a:pt x="0" y="824"/>
                    <a:pt x="0" y="944"/>
                    <a:pt x="72" y="1016"/>
                  </a:cubicBezTo>
                  <a:cubicBezTo>
                    <a:pt x="110" y="1054"/>
                    <a:pt x="158" y="1070"/>
                    <a:pt x="206" y="1070"/>
                  </a:cubicBezTo>
                  <a:cubicBezTo>
                    <a:pt x="252" y="1070"/>
                    <a:pt x="301" y="1050"/>
                    <a:pt x="337" y="1016"/>
                  </a:cubicBezTo>
                  <a:lnTo>
                    <a:pt x="1034" y="319"/>
                  </a:lnTo>
                  <a:cubicBezTo>
                    <a:pt x="1106" y="247"/>
                    <a:pt x="1106" y="127"/>
                    <a:pt x="1034" y="56"/>
                  </a:cubicBezTo>
                  <a:cubicBezTo>
                    <a:pt x="997" y="19"/>
                    <a:pt x="949" y="0"/>
                    <a:pt x="9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4"/>
            <p:cNvSpPr/>
            <p:nvPr/>
          </p:nvSpPr>
          <p:spPr>
            <a:xfrm>
              <a:off x="4204728" y="3451726"/>
              <a:ext cx="25974" cy="25159"/>
            </a:xfrm>
            <a:custGeom>
              <a:rect b="b" l="l" r="r" t="t"/>
              <a:pathLst>
                <a:path extrusionOk="0" h="1111" w="1147">
                  <a:moveTo>
                    <a:pt x="941" y="0"/>
                  </a:moveTo>
                  <a:cubicBezTo>
                    <a:pt x="893" y="0"/>
                    <a:pt x="845" y="18"/>
                    <a:pt x="809" y="54"/>
                  </a:cubicBezTo>
                  <a:lnTo>
                    <a:pt x="74" y="791"/>
                  </a:lnTo>
                  <a:cubicBezTo>
                    <a:pt x="0" y="863"/>
                    <a:pt x="0" y="982"/>
                    <a:pt x="74" y="1056"/>
                  </a:cubicBezTo>
                  <a:cubicBezTo>
                    <a:pt x="110" y="1092"/>
                    <a:pt x="158" y="1110"/>
                    <a:pt x="206" y="1110"/>
                  </a:cubicBezTo>
                  <a:cubicBezTo>
                    <a:pt x="252" y="1110"/>
                    <a:pt x="302" y="1090"/>
                    <a:pt x="338" y="1056"/>
                  </a:cubicBezTo>
                  <a:lnTo>
                    <a:pt x="1074" y="320"/>
                  </a:lnTo>
                  <a:cubicBezTo>
                    <a:pt x="1146" y="246"/>
                    <a:pt x="1146" y="126"/>
                    <a:pt x="1074" y="54"/>
                  </a:cubicBezTo>
                  <a:cubicBezTo>
                    <a:pt x="1037" y="18"/>
                    <a:pt x="989" y="0"/>
                    <a:pt x="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4"/>
            <p:cNvSpPr/>
            <p:nvPr/>
          </p:nvSpPr>
          <p:spPr>
            <a:xfrm>
              <a:off x="4226059" y="3494661"/>
              <a:ext cx="37319" cy="37319"/>
            </a:xfrm>
            <a:custGeom>
              <a:rect b="b" l="l" r="r" t="t"/>
              <a:pathLst>
                <a:path extrusionOk="0" h="1648" w="1648">
                  <a:moveTo>
                    <a:pt x="1053" y="1"/>
                  </a:moveTo>
                  <a:cubicBezTo>
                    <a:pt x="472" y="1"/>
                    <a:pt x="1" y="472"/>
                    <a:pt x="1" y="1053"/>
                  </a:cubicBezTo>
                  <a:lnTo>
                    <a:pt x="1" y="1648"/>
                  </a:lnTo>
                  <a:lnTo>
                    <a:pt x="594" y="1648"/>
                  </a:lnTo>
                  <a:cubicBezTo>
                    <a:pt x="1174" y="1648"/>
                    <a:pt x="1647" y="1176"/>
                    <a:pt x="1647" y="594"/>
                  </a:cubicBezTo>
                  <a:lnTo>
                    <a:pt x="1647" y="101"/>
                  </a:lnTo>
                  <a:cubicBezTo>
                    <a:pt x="1647" y="45"/>
                    <a:pt x="1602" y="1"/>
                    <a:pt x="1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4"/>
            <p:cNvSpPr/>
            <p:nvPr/>
          </p:nvSpPr>
          <p:spPr>
            <a:xfrm>
              <a:off x="4221417" y="3512257"/>
              <a:ext cx="25045" cy="24253"/>
            </a:xfrm>
            <a:custGeom>
              <a:rect b="b" l="l" r="r" t="t"/>
              <a:pathLst>
                <a:path extrusionOk="0" h="1071" w="1106">
                  <a:moveTo>
                    <a:pt x="901" y="0"/>
                  </a:moveTo>
                  <a:cubicBezTo>
                    <a:pt x="852" y="0"/>
                    <a:pt x="805" y="18"/>
                    <a:pt x="769" y="54"/>
                  </a:cubicBezTo>
                  <a:lnTo>
                    <a:pt x="72" y="751"/>
                  </a:lnTo>
                  <a:cubicBezTo>
                    <a:pt x="0" y="823"/>
                    <a:pt x="0" y="942"/>
                    <a:pt x="72" y="1014"/>
                  </a:cubicBezTo>
                  <a:cubicBezTo>
                    <a:pt x="110" y="1052"/>
                    <a:pt x="158" y="1070"/>
                    <a:pt x="206" y="1070"/>
                  </a:cubicBezTo>
                  <a:cubicBezTo>
                    <a:pt x="252" y="1070"/>
                    <a:pt x="301" y="1050"/>
                    <a:pt x="337" y="1014"/>
                  </a:cubicBezTo>
                  <a:lnTo>
                    <a:pt x="1034" y="320"/>
                  </a:lnTo>
                  <a:cubicBezTo>
                    <a:pt x="1106" y="246"/>
                    <a:pt x="1106" y="126"/>
                    <a:pt x="1034" y="54"/>
                  </a:cubicBezTo>
                  <a:cubicBezTo>
                    <a:pt x="997" y="18"/>
                    <a:pt x="949" y="0"/>
                    <a:pt x="9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4"/>
            <p:cNvSpPr/>
            <p:nvPr/>
          </p:nvSpPr>
          <p:spPr>
            <a:xfrm>
              <a:off x="4204728" y="3528017"/>
              <a:ext cx="25974" cy="25159"/>
            </a:xfrm>
            <a:custGeom>
              <a:rect b="b" l="l" r="r" t="t"/>
              <a:pathLst>
                <a:path extrusionOk="0" h="1111" w="1147">
                  <a:moveTo>
                    <a:pt x="941" y="1"/>
                  </a:moveTo>
                  <a:cubicBezTo>
                    <a:pt x="893" y="1"/>
                    <a:pt x="845" y="19"/>
                    <a:pt x="809" y="55"/>
                  </a:cubicBezTo>
                  <a:lnTo>
                    <a:pt x="74" y="791"/>
                  </a:lnTo>
                  <a:cubicBezTo>
                    <a:pt x="0" y="863"/>
                    <a:pt x="0" y="983"/>
                    <a:pt x="74" y="1055"/>
                  </a:cubicBezTo>
                  <a:cubicBezTo>
                    <a:pt x="110" y="1093"/>
                    <a:pt x="158" y="1111"/>
                    <a:pt x="206" y="1111"/>
                  </a:cubicBezTo>
                  <a:cubicBezTo>
                    <a:pt x="252" y="1111"/>
                    <a:pt x="302" y="1091"/>
                    <a:pt x="338" y="1055"/>
                  </a:cubicBezTo>
                  <a:lnTo>
                    <a:pt x="1074" y="318"/>
                  </a:lnTo>
                  <a:cubicBezTo>
                    <a:pt x="1146" y="246"/>
                    <a:pt x="1146" y="127"/>
                    <a:pt x="1074" y="55"/>
                  </a:cubicBezTo>
                  <a:cubicBezTo>
                    <a:pt x="1037" y="19"/>
                    <a:pt x="989" y="1"/>
                    <a:pt x="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4"/>
            <p:cNvSpPr/>
            <p:nvPr/>
          </p:nvSpPr>
          <p:spPr>
            <a:xfrm>
              <a:off x="4205135" y="3400028"/>
              <a:ext cx="8515" cy="236233"/>
            </a:xfrm>
            <a:custGeom>
              <a:rect b="b" l="l" r="r" t="t"/>
              <a:pathLst>
                <a:path extrusionOk="0" h="10432" w="376">
                  <a:moveTo>
                    <a:pt x="189" y="0"/>
                  </a:moveTo>
                  <a:cubicBezTo>
                    <a:pt x="182" y="0"/>
                    <a:pt x="174" y="1"/>
                    <a:pt x="166" y="2"/>
                  </a:cubicBezTo>
                  <a:cubicBezTo>
                    <a:pt x="70" y="12"/>
                    <a:pt x="0" y="100"/>
                    <a:pt x="0" y="195"/>
                  </a:cubicBezTo>
                  <a:lnTo>
                    <a:pt x="0" y="10238"/>
                  </a:lnTo>
                  <a:cubicBezTo>
                    <a:pt x="0" y="10332"/>
                    <a:pt x="70" y="10418"/>
                    <a:pt x="166" y="10430"/>
                  </a:cubicBezTo>
                  <a:cubicBezTo>
                    <a:pt x="175" y="10431"/>
                    <a:pt x="184" y="10431"/>
                    <a:pt x="192" y="10431"/>
                  </a:cubicBezTo>
                  <a:cubicBezTo>
                    <a:pt x="293" y="10431"/>
                    <a:pt x="376" y="10349"/>
                    <a:pt x="376" y="10246"/>
                  </a:cubicBezTo>
                  <a:lnTo>
                    <a:pt x="376" y="187"/>
                  </a:lnTo>
                  <a:cubicBezTo>
                    <a:pt x="376" y="85"/>
                    <a:pt x="293"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4"/>
            <p:cNvSpPr/>
            <p:nvPr/>
          </p:nvSpPr>
          <p:spPr>
            <a:xfrm>
              <a:off x="4190394" y="3352088"/>
              <a:ext cx="37998" cy="52151"/>
            </a:xfrm>
            <a:custGeom>
              <a:rect b="b" l="l" r="r" t="t"/>
              <a:pathLst>
                <a:path extrusionOk="0" h="2303" w="1678">
                  <a:moveTo>
                    <a:pt x="840" y="1"/>
                  </a:moveTo>
                  <a:cubicBezTo>
                    <a:pt x="815" y="1"/>
                    <a:pt x="789" y="11"/>
                    <a:pt x="769" y="31"/>
                  </a:cubicBezTo>
                  <a:lnTo>
                    <a:pt x="412" y="388"/>
                  </a:lnTo>
                  <a:cubicBezTo>
                    <a:pt x="1" y="797"/>
                    <a:pt x="1" y="1464"/>
                    <a:pt x="412" y="1875"/>
                  </a:cubicBezTo>
                  <a:lnTo>
                    <a:pt x="839" y="2302"/>
                  </a:lnTo>
                  <a:lnTo>
                    <a:pt x="1266" y="1875"/>
                  </a:lnTo>
                  <a:cubicBezTo>
                    <a:pt x="1677" y="1466"/>
                    <a:pt x="1677" y="799"/>
                    <a:pt x="1266" y="388"/>
                  </a:cubicBezTo>
                  <a:lnTo>
                    <a:pt x="909" y="31"/>
                  </a:lnTo>
                  <a:cubicBezTo>
                    <a:pt x="890" y="11"/>
                    <a:pt x="865" y="1"/>
                    <a:pt x="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4"/>
            <p:cNvSpPr/>
            <p:nvPr/>
          </p:nvSpPr>
          <p:spPr>
            <a:xfrm>
              <a:off x="4205135" y="3377723"/>
              <a:ext cx="8515" cy="30752"/>
            </a:xfrm>
            <a:custGeom>
              <a:rect b="b" l="l" r="r" t="t"/>
              <a:pathLst>
                <a:path extrusionOk="0" h="1358" w="376">
                  <a:moveTo>
                    <a:pt x="192" y="1"/>
                  </a:moveTo>
                  <a:cubicBezTo>
                    <a:pt x="184" y="1"/>
                    <a:pt x="175" y="1"/>
                    <a:pt x="166" y="3"/>
                  </a:cubicBezTo>
                  <a:cubicBezTo>
                    <a:pt x="70" y="13"/>
                    <a:pt x="0" y="99"/>
                    <a:pt x="0" y="194"/>
                  </a:cubicBezTo>
                  <a:lnTo>
                    <a:pt x="0" y="1164"/>
                  </a:lnTo>
                  <a:cubicBezTo>
                    <a:pt x="0" y="1260"/>
                    <a:pt x="70" y="1344"/>
                    <a:pt x="166" y="1356"/>
                  </a:cubicBezTo>
                  <a:cubicBezTo>
                    <a:pt x="175" y="1357"/>
                    <a:pt x="184" y="1358"/>
                    <a:pt x="192" y="1358"/>
                  </a:cubicBezTo>
                  <a:cubicBezTo>
                    <a:pt x="293" y="1358"/>
                    <a:pt x="376" y="1275"/>
                    <a:pt x="376" y="1172"/>
                  </a:cubicBezTo>
                  <a:lnTo>
                    <a:pt x="376" y="186"/>
                  </a:lnTo>
                  <a:cubicBezTo>
                    <a:pt x="376" y="85"/>
                    <a:pt x="294"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4"/>
            <p:cNvSpPr/>
            <p:nvPr/>
          </p:nvSpPr>
          <p:spPr>
            <a:xfrm>
              <a:off x="4140190" y="3428538"/>
              <a:ext cx="52536" cy="52582"/>
            </a:xfrm>
            <a:custGeom>
              <a:rect b="b" l="l" r="r" t="t"/>
              <a:pathLst>
                <a:path extrusionOk="0" h="2322" w="2320">
                  <a:moveTo>
                    <a:pt x="100" y="0"/>
                  </a:moveTo>
                  <a:cubicBezTo>
                    <a:pt x="44" y="0"/>
                    <a:pt x="0" y="46"/>
                    <a:pt x="0" y="100"/>
                  </a:cubicBezTo>
                  <a:lnTo>
                    <a:pt x="0" y="1162"/>
                  </a:lnTo>
                  <a:cubicBezTo>
                    <a:pt x="0" y="1803"/>
                    <a:pt x="519" y="2322"/>
                    <a:pt x="1160" y="2322"/>
                  </a:cubicBezTo>
                  <a:lnTo>
                    <a:pt x="2320" y="2322"/>
                  </a:lnTo>
                  <a:lnTo>
                    <a:pt x="2320" y="1162"/>
                  </a:lnTo>
                  <a:cubicBezTo>
                    <a:pt x="2320" y="519"/>
                    <a:pt x="1801" y="0"/>
                    <a:pt x="11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4"/>
            <p:cNvSpPr/>
            <p:nvPr/>
          </p:nvSpPr>
          <p:spPr>
            <a:xfrm>
              <a:off x="4164216" y="3453312"/>
              <a:ext cx="33175" cy="32337"/>
            </a:xfrm>
            <a:custGeom>
              <a:rect b="b" l="l" r="r" t="t"/>
              <a:pathLst>
                <a:path extrusionOk="0" h="1428" w="1465">
                  <a:moveTo>
                    <a:pt x="206" y="0"/>
                  </a:moveTo>
                  <a:cubicBezTo>
                    <a:pt x="157" y="0"/>
                    <a:pt x="109" y="18"/>
                    <a:pt x="73" y="54"/>
                  </a:cubicBezTo>
                  <a:cubicBezTo>
                    <a:pt x="1" y="128"/>
                    <a:pt x="1" y="248"/>
                    <a:pt x="73" y="320"/>
                  </a:cubicBezTo>
                  <a:lnTo>
                    <a:pt x="1127" y="1372"/>
                  </a:lnTo>
                  <a:cubicBezTo>
                    <a:pt x="1165" y="1410"/>
                    <a:pt x="1211" y="1427"/>
                    <a:pt x="1259" y="1427"/>
                  </a:cubicBezTo>
                  <a:cubicBezTo>
                    <a:pt x="1306" y="1427"/>
                    <a:pt x="1356" y="1408"/>
                    <a:pt x="1390" y="1372"/>
                  </a:cubicBezTo>
                  <a:cubicBezTo>
                    <a:pt x="1464" y="1300"/>
                    <a:pt x="1464" y="1180"/>
                    <a:pt x="1390" y="1108"/>
                  </a:cubicBezTo>
                  <a:lnTo>
                    <a:pt x="338" y="54"/>
                  </a:lnTo>
                  <a:cubicBezTo>
                    <a:pt x="302" y="18"/>
                    <a:pt x="254"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4"/>
            <p:cNvSpPr/>
            <p:nvPr/>
          </p:nvSpPr>
          <p:spPr>
            <a:xfrm>
              <a:off x="4188084" y="3477179"/>
              <a:ext cx="25929" cy="25159"/>
            </a:xfrm>
            <a:custGeom>
              <a:rect b="b" l="l" r="r" t="t"/>
              <a:pathLst>
                <a:path extrusionOk="0" h="1111" w="1145">
                  <a:moveTo>
                    <a:pt x="205" y="0"/>
                  </a:moveTo>
                  <a:cubicBezTo>
                    <a:pt x="157" y="0"/>
                    <a:pt x="109" y="18"/>
                    <a:pt x="73" y="54"/>
                  </a:cubicBezTo>
                  <a:cubicBezTo>
                    <a:pt x="1" y="126"/>
                    <a:pt x="1" y="246"/>
                    <a:pt x="73" y="318"/>
                  </a:cubicBezTo>
                  <a:lnTo>
                    <a:pt x="809" y="1054"/>
                  </a:lnTo>
                  <a:cubicBezTo>
                    <a:pt x="845" y="1092"/>
                    <a:pt x="893" y="1110"/>
                    <a:pt x="941" y="1110"/>
                  </a:cubicBezTo>
                  <a:cubicBezTo>
                    <a:pt x="987" y="1110"/>
                    <a:pt x="1037" y="1090"/>
                    <a:pt x="1073" y="1054"/>
                  </a:cubicBezTo>
                  <a:cubicBezTo>
                    <a:pt x="1145" y="982"/>
                    <a:pt x="1145" y="863"/>
                    <a:pt x="1073" y="791"/>
                  </a:cubicBezTo>
                  <a:lnTo>
                    <a:pt x="336" y="54"/>
                  </a:lnTo>
                  <a:cubicBezTo>
                    <a:pt x="300" y="18"/>
                    <a:pt x="25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4"/>
            <p:cNvSpPr/>
            <p:nvPr/>
          </p:nvSpPr>
          <p:spPr>
            <a:xfrm>
              <a:off x="4149768" y="3523466"/>
              <a:ext cx="45811" cy="45811"/>
            </a:xfrm>
            <a:custGeom>
              <a:rect b="b" l="l" r="r" t="t"/>
              <a:pathLst>
                <a:path extrusionOk="0" h="2023" w="2023">
                  <a:moveTo>
                    <a:pt x="100" y="0"/>
                  </a:moveTo>
                  <a:cubicBezTo>
                    <a:pt x="46" y="0"/>
                    <a:pt x="0" y="46"/>
                    <a:pt x="0" y="100"/>
                  </a:cubicBezTo>
                  <a:lnTo>
                    <a:pt x="0" y="747"/>
                  </a:lnTo>
                  <a:cubicBezTo>
                    <a:pt x="0" y="1449"/>
                    <a:pt x="571" y="2022"/>
                    <a:pt x="1276" y="2022"/>
                  </a:cubicBezTo>
                  <a:lnTo>
                    <a:pt x="2022" y="2022"/>
                  </a:lnTo>
                  <a:lnTo>
                    <a:pt x="2022" y="1276"/>
                  </a:lnTo>
                  <a:cubicBezTo>
                    <a:pt x="2022" y="573"/>
                    <a:pt x="1449" y="0"/>
                    <a:pt x="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4"/>
            <p:cNvSpPr/>
            <p:nvPr/>
          </p:nvSpPr>
          <p:spPr>
            <a:xfrm>
              <a:off x="4170330" y="3544163"/>
              <a:ext cx="29846" cy="29031"/>
            </a:xfrm>
            <a:custGeom>
              <a:rect b="b" l="l" r="r" t="t"/>
              <a:pathLst>
                <a:path extrusionOk="0" h="1282" w="1318">
                  <a:moveTo>
                    <a:pt x="206" y="0"/>
                  </a:moveTo>
                  <a:cubicBezTo>
                    <a:pt x="158" y="0"/>
                    <a:pt x="109" y="18"/>
                    <a:pt x="72" y="54"/>
                  </a:cubicBezTo>
                  <a:cubicBezTo>
                    <a:pt x="0" y="128"/>
                    <a:pt x="0" y="248"/>
                    <a:pt x="72" y="320"/>
                  </a:cubicBezTo>
                  <a:lnTo>
                    <a:pt x="981" y="1228"/>
                  </a:lnTo>
                  <a:cubicBezTo>
                    <a:pt x="1018" y="1266"/>
                    <a:pt x="1066" y="1282"/>
                    <a:pt x="1114" y="1282"/>
                  </a:cubicBezTo>
                  <a:cubicBezTo>
                    <a:pt x="1164" y="1282"/>
                    <a:pt x="1210" y="1266"/>
                    <a:pt x="1246" y="1228"/>
                  </a:cubicBezTo>
                  <a:cubicBezTo>
                    <a:pt x="1318" y="1154"/>
                    <a:pt x="1318" y="1034"/>
                    <a:pt x="1246" y="963"/>
                  </a:cubicBezTo>
                  <a:lnTo>
                    <a:pt x="338" y="54"/>
                  </a:lnTo>
                  <a:cubicBezTo>
                    <a:pt x="302" y="18"/>
                    <a:pt x="254"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4"/>
            <p:cNvSpPr/>
            <p:nvPr/>
          </p:nvSpPr>
          <p:spPr>
            <a:xfrm>
              <a:off x="4190892" y="3564680"/>
              <a:ext cx="23121" cy="22305"/>
            </a:xfrm>
            <a:custGeom>
              <a:rect b="b" l="l" r="r" t="t"/>
              <a:pathLst>
                <a:path extrusionOk="0" h="985" w="1021">
                  <a:moveTo>
                    <a:pt x="205" y="1"/>
                  </a:moveTo>
                  <a:cubicBezTo>
                    <a:pt x="156" y="1"/>
                    <a:pt x="108" y="19"/>
                    <a:pt x="73" y="55"/>
                  </a:cubicBezTo>
                  <a:cubicBezTo>
                    <a:pt x="1" y="126"/>
                    <a:pt x="1" y="246"/>
                    <a:pt x="73" y="320"/>
                  </a:cubicBezTo>
                  <a:lnTo>
                    <a:pt x="685" y="931"/>
                  </a:lnTo>
                  <a:cubicBezTo>
                    <a:pt x="721" y="969"/>
                    <a:pt x="769" y="985"/>
                    <a:pt x="817" y="985"/>
                  </a:cubicBezTo>
                  <a:cubicBezTo>
                    <a:pt x="863" y="985"/>
                    <a:pt x="913" y="969"/>
                    <a:pt x="949" y="931"/>
                  </a:cubicBezTo>
                  <a:cubicBezTo>
                    <a:pt x="1021" y="857"/>
                    <a:pt x="1021" y="737"/>
                    <a:pt x="949" y="665"/>
                  </a:cubicBezTo>
                  <a:lnTo>
                    <a:pt x="338" y="55"/>
                  </a:lnTo>
                  <a:cubicBezTo>
                    <a:pt x="301" y="19"/>
                    <a:pt x="253"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4"/>
            <p:cNvSpPr/>
            <p:nvPr/>
          </p:nvSpPr>
          <p:spPr>
            <a:xfrm>
              <a:off x="4379751" y="3494073"/>
              <a:ext cx="37319" cy="37319"/>
            </a:xfrm>
            <a:custGeom>
              <a:rect b="b" l="l" r="r" t="t"/>
              <a:pathLst>
                <a:path extrusionOk="0" h="1648" w="1648">
                  <a:moveTo>
                    <a:pt x="1052" y="1"/>
                  </a:moveTo>
                  <a:cubicBezTo>
                    <a:pt x="472" y="1"/>
                    <a:pt x="1" y="472"/>
                    <a:pt x="1" y="1055"/>
                  </a:cubicBezTo>
                  <a:lnTo>
                    <a:pt x="1" y="1648"/>
                  </a:lnTo>
                  <a:lnTo>
                    <a:pt x="593" y="1648"/>
                  </a:lnTo>
                  <a:cubicBezTo>
                    <a:pt x="1174" y="1648"/>
                    <a:pt x="1647" y="1176"/>
                    <a:pt x="1647" y="596"/>
                  </a:cubicBezTo>
                  <a:lnTo>
                    <a:pt x="1647" y="101"/>
                  </a:lnTo>
                  <a:cubicBezTo>
                    <a:pt x="1647" y="47"/>
                    <a:pt x="1601" y="1"/>
                    <a:pt x="1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4"/>
            <p:cNvSpPr/>
            <p:nvPr/>
          </p:nvSpPr>
          <p:spPr>
            <a:xfrm>
              <a:off x="4374996" y="3511668"/>
              <a:ext cx="25023" cy="24253"/>
            </a:xfrm>
            <a:custGeom>
              <a:rect b="b" l="l" r="r" t="t"/>
              <a:pathLst>
                <a:path extrusionOk="0" h="1071" w="1105">
                  <a:moveTo>
                    <a:pt x="901" y="1"/>
                  </a:moveTo>
                  <a:cubicBezTo>
                    <a:pt x="853" y="1"/>
                    <a:pt x="805" y="19"/>
                    <a:pt x="769" y="56"/>
                  </a:cubicBezTo>
                  <a:lnTo>
                    <a:pt x="73" y="751"/>
                  </a:lnTo>
                  <a:cubicBezTo>
                    <a:pt x="1" y="825"/>
                    <a:pt x="1" y="944"/>
                    <a:pt x="73" y="1016"/>
                  </a:cubicBezTo>
                  <a:cubicBezTo>
                    <a:pt x="111" y="1054"/>
                    <a:pt x="157" y="1070"/>
                    <a:pt x="205" y="1070"/>
                  </a:cubicBezTo>
                  <a:cubicBezTo>
                    <a:pt x="254" y="1070"/>
                    <a:pt x="302" y="1050"/>
                    <a:pt x="336" y="1016"/>
                  </a:cubicBezTo>
                  <a:lnTo>
                    <a:pt x="1033" y="320"/>
                  </a:lnTo>
                  <a:cubicBezTo>
                    <a:pt x="1105" y="248"/>
                    <a:pt x="1105" y="128"/>
                    <a:pt x="1033" y="56"/>
                  </a:cubicBezTo>
                  <a:cubicBezTo>
                    <a:pt x="997" y="19"/>
                    <a:pt x="949"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4"/>
            <p:cNvSpPr/>
            <p:nvPr/>
          </p:nvSpPr>
          <p:spPr>
            <a:xfrm>
              <a:off x="4358329" y="3527429"/>
              <a:ext cx="25974" cy="25159"/>
            </a:xfrm>
            <a:custGeom>
              <a:rect b="b" l="l" r="r" t="t"/>
              <a:pathLst>
                <a:path extrusionOk="0" h="1111" w="1147">
                  <a:moveTo>
                    <a:pt x="941" y="1"/>
                  </a:moveTo>
                  <a:cubicBezTo>
                    <a:pt x="893" y="1"/>
                    <a:pt x="845" y="19"/>
                    <a:pt x="809" y="55"/>
                  </a:cubicBezTo>
                  <a:lnTo>
                    <a:pt x="72" y="791"/>
                  </a:lnTo>
                  <a:cubicBezTo>
                    <a:pt x="0" y="863"/>
                    <a:pt x="0" y="983"/>
                    <a:pt x="72" y="1057"/>
                  </a:cubicBezTo>
                  <a:cubicBezTo>
                    <a:pt x="110" y="1093"/>
                    <a:pt x="158" y="1111"/>
                    <a:pt x="204" y="1111"/>
                  </a:cubicBezTo>
                  <a:cubicBezTo>
                    <a:pt x="254" y="1111"/>
                    <a:pt x="302" y="1091"/>
                    <a:pt x="338" y="1057"/>
                  </a:cubicBezTo>
                  <a:lnTo>
                    <a:pt x="1072" y="320"/>
                  </a:lnTo>
                  <a:cubicBezTo>
                    <a:pt x="1146" y="246"/>
                    <a:pt x="1146" y="127"/>
                    <a:pt x="1072" y="55"/>
                  </a:cubicBezTo>
                  <a:cubicBezTo>
                    <a:pt x="1036" y="19"/>
                    <a:pt x="988" y="1"/>
                    <a:pt x="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4"/>
            <p:cNvSpPr/>
            <p:nvPr/>
          </p:nvSpPr>
          <p:spPr>
            <a:xfrm>
              <a:off x="4358827" y="3482931"/>
              <a:ext cx="8515" cy="153193"/>
            </a:xfrm>
            <a:custGeom>
              <a:rect b="b" l="l" r="r" t="t"/>
              <a:pathLst>
                <a:path extrusionOk="0" h="6765" w="376">
                  <a:moveTo>
                    <a:pt x="189" y="0"/>
                  </a:moveTo>
                  <a:cubicBezTo>
                    <a:pt x="182" y="0"/>
                    <a:pt x="174" y="1"/>
                    <a:pt x="166" y="2"/>
                  </a:cubicBezTo>
                  <a:cubicBezTo>
                    <a:pt x="70" y="12"/>
                    <a:pt x="0" y="100"/>
                    <a:pt x="0" y="193"/>
                  </a:cubicBezTo>
                  <a:lnTo>
                    <a:pt x="0" y="6571"/>
                  </a:lnTo>
                  <a:cubicBezTo>
                    <a:pt x="0" y="6667"/>
                    <a:pt x="70" y="6753"/>
                    <a:pt x="166" y="6763"/>
                  </a:cubicBezTo>
                  <a:cubicBezTo>
                    <a:pt x="175" y="6764"/>
                    <a:pt x="184" y="6764"/>
                    <a:pt x="192" y="6764"/>
                  </a:cubicBezTo>
                  <a:cubicBezTo>
                    <a:pt x="293" y="6764"/>
                    <a:pt x="376" y="6682"/>
                    <a:pt x="376" y="6579"/>
                  </a:cubicBezTo>
                  <a:lnTo>
                    <a:pt x="376" y="187"/>
                  </a:lnTo>
                  <a:cubicBezTo>
                    <a:pt x="376" y="85"/>
                    <a:pt x="293"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4"/>
            <p:cNvSpPr/>
            <p:nvPr/>
          </p:nvSpPr>
          <p:spPr>
            <a:xfrm>
              <a:off x="4343949" y="3435671"/>
              <a:ext cx="37998" cy="52106"/>
            </a:xfrm>
            <a:custGeom>
              <a:rect b="b" l="l" r="r" t="t"/>
              <a:pathLst>
                <a:path extrusionOk="0" h="2301" w="1678">
                  <a:moveTo>
                    <a:pt x="840" y="1"/>
                  </a:moveTo>
                  <a:cubicBezTo>
                    <a:pt x="814" y="1"/>
                    <a:pt x="788" y="11"/>
                    <a:pt x="769" y="31"/>
                  </a:cubicBezTo>
                  <a:lnTo>
                    <a:pt x="414" y="388"/>
                  </a:lnTo>
                  <a:cubicBezTo>
                    <a:pt x="1" y="799"/>
                    <a:pt x="1" y="1466"/>
                    <a:pt x="414" y="1875"/>
                  </a:cubicBezTo>
                  <a:lnTo>
                    <a:pt x="839" y="2300"/>
                  </a:lnTo>
                  <a:lnTo>
                    <a:pt x="1266" y="1875"/>
                  </a:lnTo>
                  <a:cubicBezTo>
                    <a:pt x="1677" y="1462"/>
                    <a:pt x="1677" y="797"/>
                    <a:pt x="1266" y="388"/>
                  </a:cubicBezTo>
                  <a:lnTo>
                    <a:pt x="909" y="31"/>
                  </a:lnTo>
                  <a:cubicBezTo>
                    <a:pt x="891" y="11"/>
                    <a:pt x="865" y="1"/>
                    <a:pt x="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4"/>
            <p:cNvSpPr/>
            <p:nvPr/>
          </p:nvSpPr>
          <p:spPr>
            <a:xfrm>
              <a:off x="4358827" y="3461283"/>
              <a:ext cx="8515" cy="30775"/>
            </a:xfrm>
            <a:custGeom>
              <a:rect b="b" l="l" r="r" t="t"/>
              <a:pathLst>
                <a:path extrusionOk="0" h="1359" w="376">
                  <a:moveTo>
                    <a:pt x="189" y="0"/>
                  </a:moveTo>
                  <a:cubicBezTo>
                    <a:pt x="182" y="0"/>
                    <a:pt x="174" y="1"/>
                    <a:pt x="166" y="2"/>
                  </a:cubicBezTo>
                  <a:cubicBezTo>
                    <a:pt x="70" y="12"/>
                    <a:pt x="0" y="99"/>
                    <a:pt x="0" y="195"/>
                  </a:cubicBezTo>
                  <a:lnTo>
                    <a:pt x="0" y="1165"/>
                  </a:lnTo>
                  <a:cubicBezTo>
                    <a:pt x="0" y="1259"/>
                    <a:pt x="70" y="1347"/>
                    <a:pt x="166" y="1357"/>
                  </a:cubicBezTo>
                  <a:cubicBezTo>
                    <a:pt x="175" y="1358"/>
                    <a:pt x="184" y="1359"/>
                    <a:pt x="192" y="1359"/>
                  </a:cubicBezTo>
                  <a:cubicBezTo>
                    <a:pt x="293" y="1359"/>
                    <a:pt x="376" y="1276"/>
                    <a:pt x="376" y="1173"/>
                  </a:cubicBezTo>
                  <a:lnTo>
                    <a:pt x="376" y="187"/>
                  </a:lnTo>
                  <a:cubicBezTo>
                    <a:pt x="376" y="85"/>
                    <a:pt x="293"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4"/>
            <p:cNvSpPr/>
            <p:nvPr/>
          </p:nvSpPr>
          <p:spPr>
            <a:xfrm>
              <a:off x="4293859" y="3504240"/>
              <a:ext cx="52559" cy="52604"/>
            </a:xfrm>
            <a:custGeom>
              <a:rect b="b" l="l" r="r" t="t"/>
              <a:pathLst>
                <a:path extrusionOk="0" h="2323" w="2321">
                  <a:moveTo>
                    <a:pt x="101" y="1"/>
                  </a:moveTo>
                  <a:cubicBezTo>
                    <a:pt x="45" y="1"/>
                    <a:pt x="1" y="47"/>
                    <a:pt x="1" y="101"/>
                  </a:cubicBezTo>
                  <a:lnTo>
                    <a:pt x="1" y="845"/>
                  </a:lnTo>
                  <a:cubicBezTo>
                    <a:pt x="1" y="1662"/>
                    <a:pt x="662" y="2322"/>
                    <a:pt x="1478" y="2322"/>
                  </a:cubicBezTo>
                  <a:lnTo>
                    <a:pt x="2320" y="2322"/>
                  </a:lnTo>
                  <a:lnTo>
                    <a:pt x="2320" y="1478"/>
                  </a:lnTo>
                  <a:cubicBezTo>
                    <a:pt x="2320" y="664"/>
                    <a:pt x="1660" y="1"/>
                    <a:pt x="8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4"/>
            <p:cNvSpPr/>
            <p:nvPr/>
          </p:nvSpPr>
          <p:spPr>
            <a:xfrm>
              <a:off x="4317817" y="3529014"/>
              <a:ext cx="33107" cy="32337"/>
            </a:xfrm>
            <a:custGeom>
              <a:rect b="b" l="l" r="r" t="t"/>
              <a:pathLst>
                <a:path extrusionOk="0" h="1428" w="1462">
                  <a:moveTo>
                    <a:pt x="204" y="1"/>
                  </a:moveTo>
                  <a:cubicBezTo>
                    <a:pt x="157" y="1"/>
                    <a:pt x="109" y="19"/>
                    <a:pt x="73" y="55"/>
                  </a:cubicBezTo>
                  <a:cubicBezTo>
                    <a:pt x="1" y="129"/>
                    <a:pt x="1" y="248"/>
                    <a:pt x="73" y="320"/>
                  </a:cubicBezTo>
                  <a:lnTo>
                    <a:pt x="1125" y="1372"/>
                  </a:lnTo>
                  <a:cubicBezTo>
                    <a:pt x="1163" y="1410"/>
                    <a:pt x="1210" y="1428"/>
                    <a:pt x="1258" y="1428"/>
                  </a:cubicBezTo>
                  <a:cubicBezTo>
                    <a:pt x="1308" y="1428"/>
                    <a:pt x="1354" y="1408"/>
                    <a:pt x="1390" y="1372"/>
                  </a:cubicBezTo>
                  <a:cubicBezTo>
                    <a:pt x="1462" y="1300"/>
                    <a:pt x="1462" y="1180"/>
                    <a:pt x="1390" y="1109"/>
                  </a:cubicBezTo>
                  <a:lnTo>
                    <a:pt x="336" y="55"/>
                  </a:lnTo>
                  <a:cubicBezTo>
                    <a:pt x="300" y="19"/>
                    <a:pt x="252" y="1"/>
                    <a:pt x="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4"/>
            <p:cNvSpPr/>
            <p:nvPr/>
          </p:nvSpPr>
          <p:spPr>
            <a:xfrm>
              <a:off x="4341640" y="3552882"/>
              <a:ext cx="25974" cy="25159"/>
            </a:xfrm>
            <a:custGeom>
              <a:rect b="b" l="l" r="r" t="t"/>
              <a:pathLst>
                <a:path extrusionOk="0" h="1111" w="1147">
                  <a:moveTo>
                    <a:pt x="205" y="1"/>
                  </a:moveTo>
                  <a:cubicBezTo>
                    <a:pt x="157" y="1"/>
                    <a:pt x="109" y="19"/>
                    <a:pt x="73" y="55"/>
                  </a:cubicBezTo>
                  <a:cubicBezTo>
                    <a:pt x="1" y="126"/>
                    <a:pt x="1" y="246"/>
                    <a:pt x="73" y="318"/>
                  </a:cubicBezTo>
                  <a:lnTo>
                    <a:pt x="809" y="1055"/>
                  </a:lnTo>
                  <a:cubicBezTo>
                    <a:pt x="847" y="1093"/>
                    <a:pt x="895" y="1111"/>
                    <a:pt x="941" y="1111"/>
                  </a:cubicBezTo>
                  <a:cubicBezTo>
                    <a:pt x="991" y="1111"/>
                    <a:pt x="1039" y="1091"/>
                    <a:pt x="1075" y="1055"/>
                  </a:cubicBezTo>
                  <a:cubicBezTo>
                    <a:pt x="1147" y="983"/>
                    <a:pt x="1147" y="863"/>
                    <a:pt x="1075" y="791"/>
                  </a:cubicBezTo>
                  <a:lnTo>
                    <a:pt x="338" y="55"/>
                  </a:lnTo>
                  <a:cubicBezTo>
                    <a:pt x="302" y="19"/>
                    <a:pt x="254"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4"/>
            <p:cNvSpPr/>
            <p:nvPr/>
          </p:nvSpPr>
          <p:spPr>
            <a:xfrm>
              <a:off x="4152690" y="3581686"/>
              <a:ext cx="120947" cy="50272"/>
            </a:xfrm>
            <a:custGeom>
              <a:rect b="b" l="l" r="r" t="t"/>
              <a:pathLst>
                <a:path extrusionOk="0" h="2220" w="5341">
                  <a:moveTo>
                    <a:pt x="2722" y="0"/>
                  </a:moveTo>
                  <a:cubicBezTo>
                    <a:pt x="2446" y="0"/>
                    <a:pt x="1592" y="57"/>
                    <a:pt x="1093" y="753"/>
                  </a:cubicBezTo>
                  <a:cubicBezTo>
                    <a:pt x="919" y="994"/>
                    <a:pt x="839" y="1242"/>
                    <a:pt x="801" y="1427"/>
                  </a:cubicBezTo>
                  <a:cubicBezTo>
                    <a:pt x="790" y="1486"/>
                    <a:pt x="740" y="1528"/>
                    <a:pt x="683" y="1528"/>
                  </a:cubicBezTo>
                  <a:cubicBezTo>
                    <a:pt x="678" y="1528"/>
                    <a:pt x="673" y="1528"/>
                    <a:pt x="668" y="1527"/>
                  </a:cubicBezTo>
                  <a:cubicBezTo>
                    <a:pt x="644" y="1525"/>
                    <a:pt x="619" y="1523"/>
                    <a:pt x="591" y="1523"/>
                  </a:cubicBezTo>
                  <a:cubicBezTo>
                    <a:pt x="502" y="1523"/>
                    <a:pt x="393" y="1541"/>
                    <a:pt x="288" y="1609"/>
                  </a:cubicBezTo>
                  <a:cubicBezTo>
                    <a:pt x="99" y="1735"/>
                    <a:pt x="1" y="1984"/>
                    <a:pt x="41" y="2220"/>
                  </a:cubicBezTo>
                  <a:lnTo>
                    <a:pt x="5341" y="2220"/>
                  </a:lnTo>
                  <a:lnTo>
                    <a:pt x="5341" y="1543"/>
                  </a:lnTo>
                  <a:cubicBezTo>
                    <a:pt x="5333" y="1292"/>
                    <a:pt x="5189" y="1068"/>
                    <a:pt x="4969" y="962"/>
                  </a:cubicBezTo>
                  <a:cubicBezTo>
                    <a:pt x="4875" y="918"/>
                    <a:pt x="4782" y="903"/>
                    <a:pt x="4699" y="903"/>
                  </a:cubicBezTo>
                  <a:cubicBezTo>
                    <a:pt x="4605" y="903"/>
                    <a:pt x="4523" y="922"/>
                    <a:pt x="4466" y="942"/>
                  </a:cubicBezTo>
                  <a:cubicBezTo>
                    <a:pt x="4453" y="947"/>
                    <a:pt x="4439" y="949"/>
                    <a:pt x="4425" y="949"/>
                  </a:cubicBezTo>
                  <a:cubicBezTo>
                    <a:pt x="4386" y="949"/>
                    <a:pt x="4348" y="931"/>
                    <a:pt x="4325" y="898"/>
                  </a:cubicBezTo>
                  <a:cubicBezTo>
                    <a:pt x="4161" y="667"/>
                    <a:pt x="3658" y="68"/>
                    <a:pt x="2809" y="2"/>
                  </a:cubicBezTo>
                  <a:cubicBezTo>
                    <a:pt x="2803" y="2"/>
                    <a:pt x="2772" y="0"/>
                    <a:pt x="2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4"/>
            <p:cNvSpPr/>
            <p:nvPr/>
          </p:nvSpPr>
          <p:spPr>
            <a:xfrm>
              <a:off x="4183713" y="3581709"/>
              <a:ext cx="89833" cy="50340"/>
            </a:xfrm>
            <a:custGeom>
              <a:rect b="b" l="l" r="r" t="t"/>
              <a:pathLst>
                <a:path extrusionOk="0" h="2223" w="3967">
                  <a:moveTo>
                    <a:pt x="1347" y="1"/>
                  </a:moveTo>
                  <a:cubicBezTo>
                    <a:pt x="1117" y="1"/>
                    <a:pt x="492" y="41"/>
                    <a:pt x="0" y="452"/>
                  </a:cubicBezTo>
                  <a:cubicBezTo>
                    <a:pt x="254" y="387"/>
                    <a:pt x="477" y="375"/>
                    <a:pt x="596" y="375"/>
                  </a:cubicBezTo>
                  <a:cubicBezTo>
                    <a:pt x="648" y="375"/>
                    <a:pt x="680" y="377"/>
                    <a:pt x="687" y="378"/>
                  </a:cubicBezTo>
                  <a:cubicBezTo>
                    <a:pt x="1535" y="442"/>
                    <a:pt x="2036" y="1041"/>
                    <a:pt x="2202" y="1273"/>
                  </a:cubicBezTo>
                  <a:cubicBezTo>
                    <a:pt x="2226" y="1307"/>
                    <a:pt x="2264" y="1326"/>
                    <a:pt x="2303" y="1326"/>
                  </a:cubicBezTo>
                  <a:cubicBezTo>
                    <a:pt x="2317" y="1326"/>
                    <a:pt x="2330" y="1323"/>
                    <a:pt x="2344" y="1319"/>
                  </a:cubicBezTo>
                  <a:cubicBezTo>
                    <a:pt x="2401" y="1298"/>
                    <a:pt x="2483" y="1278"/>
                    <a:pt x="2577" y="1278"/>
                  </a:cubicBezTo>
                  <a:cubicBezTo>
                    <a:pt x="2659" y="1278"/>
                    <a:pt x="2751" y="1294"/>
                    <a:pt x="2845" y="1339"/>
                  </a:cubicBezTo>
                  <a:cubicBezTo>
                    <a:pt x="3064" y="1442"/>
                    <a:pt x="3210" y="1668"/>
                    <a:pt x="3218" y="1920"/>
                  </a:cubicBezTo>
                  <a:lnTo>
                    <a:pt x="3218" y="2223"/>
                  </a:lnTo>
                  <a:lnTo>
                    <a:pt x="3967" y="2223"/>
                  </a:lnTo>
                  <a:lnTo>
                    <a:pt x="3967" y="1546"/>
                  </a:lnTo>
                  <a:cubicBezTo>
                    <a:pt x="3959" y="1293"/>
                    <a:pt x="3813" y="1069"/>
                    <a:pt x="3593" y="965"/>
                  </a:cubicBezTo>
                  <a:cubicBezTo>
                    <a:pt x="3499" y="920"/>
                    <a:pt x="3407" y="905"/>
                    <a:pt x="3325" y="905"/>
                  </a:cubicBezTo>
                  <a:cubicBezTo>
                    <a:pt x="3231" y="905"/>
                    <a:pt x="3150" y="924"/>
                    <a:pt x="3092" y="943"/>
                  </a:cubicBezTo>
                  <a:cubicBezTo>
                    <a:pt x="3079" y="948"/>
                    <a:pt x="3065" y="950"/>
                    <a:pt x="3051" y="950"/>
                  </a:cubicBezTo>
                  <a:cubicBezTo>
                    <a:pt x="3012" y="950"/>
                    <a:pt x="2974" y="932"/>
                    <a:pt x="2951" y="899"/>
                  </a:cubicBezTo>
                  <a:cubicBezTo>
                    <a:pt x="2789" y="670"/>
                    <a:pt x="2286" y="71"/>
                    <a:pt x="1436" y="3"/>
                  </a:cubicBezTo>
                  <a:cubicBezTo>
                    <a:pt x="1428" y="3"/>
                    <a:pt x="1397" y="1"/>
                    <a:pt x="1347"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4"/>
            <p:cNvSpPr/>
            <p:nvPr/>
          </p:nvSpPr>
          <p:spPr>
            <a:xfrm>
              <a:off x="4265031" y="3581731"/>
              <a:ext cx="142822" cy="50340"/>
            </a:xfrm>
            <a:custGeom>
              <a:rect b="b" l="l" r="r" t="t"/>
              <a:pathLst>
                <a:path extrusionOk="0" h="2223" w="6307">
                  <a:moveTo>
                    <a:pt x="2721" y="0"/>
                  </a:moveTo>
                  <a:cubicBezTo>
                    <a:pt x="2446" y="0"/>
                    <a:pt x="1590" y="57"/>
                    <a:pt x="1090" y="755"/>
                  </a:cubicBezTo>
                  <a:cubicBezTo>
                    <a:pt x="919" y="996"/>
                    <a:pt x="839" y="1244"/>
                    <a:pt x="801" y="1427"/>
                  </a:cubicBezTo>
                  <a:cubicBezTo>
                    <a:pt x="790" y="1485"/>
                    <a:pt x="738" y="1528"/>
                    <a:pt x="681" y="1528"/>
                  </a:cubicBezTo>
                  <a:cubicBezTo>
                    <a:pt x="676" y="1528"/>
                    <a:pt x="672" y="1528"/>
                    <a:pt x="667" y="1527"/>
                  </a:cubicBezTo>
                  <a:cubicBezTo>
                    <a:pt x="643" y="1524"/>
                    <a:pt x="616" y="1522"/>
                    <a:pt x="588" y="1522"/>
                  </a:cubicBezTo>
                  <a:cubicBezTo>
                    <a:pt x="499" y="1522"/>
                    <a:pt x="390" y="1541"/>
                    <a:pt x="288" y="1609"/>
                  </a:cubicBezTo>
                  <a:cubicBezTo>
                    <a:pt x="98" y="1733"/>
                    <a:pt x="0" y="1982"/>
                    <a:pt x="40" y="2222"/>
                  </a:cubicBezTo>
                  <a:cubicBezTo>
                    <a:pt x="234" y="2222"/>
                    <a:pt x="427" y="2222"/>
                    <a:pt x="621" y="2222"/>
                  </a:cubicBezTo>
                  <a:cubicBezTo>
                    <a:pt x="2163" y="2222"/>
                    <a:pt x="3705" y="2217"/>
                    <a:pt x="5245" y="2217"/>
                  </a:cubicBezTo>
                  <a:cubicBezTo>
                    <a:pt x="5599" y="2217"/>
                    <a:pt x="5952" y="2217"/>
                    <a:pt x="6306" y="2218"/>
                  </a:cubicBezTo>
                  <a:cubicBezTo>
                    <a:pt x="6300" y="1932"/>
                    <a:pt x="6144" y="1675"/>
                    <a:pt x="5899" y="1557"/>
                  </a:cubicBezTo>
                  <a:cubicBezTo>
                    <a:pt x="5797" y="1509"/>
                    <a:pt x="5698" y="1494"/>
                    <a:pt x="5612" y="1494"/>
                  </a:cubicBezTo>
                  <a:cubicBezTo>
                    <a:pt x="5558" y="1494"/>
                    <a:pt x="5510" y="1500"/>
                    <a:pt x="5468" y="1507"/>
                  </a:cubicBezTo>
                  <a:cubicBezTo>
                    <a:pt x="5460" y="1509"/>
                    <a:pt x="5452" y="1509"/>
                    <a:pt x="5444" y="1509"/>
                  </a:cubicBezTo>
                  <a:cubicBezTo>
                    <a:pt x="5387" y="1509"/>
                    <a:pt x="5336" y="1472"/>
                    <a:pt x="5322" y="1415"/>
                  </a:cubicBezTo>
                  <a:cubicBezTo>
                    <a:pt x="5278" y="1218"/>
                    <a:pt x="5148" y="1048"/>
                    <a:pt x="4965" y="964"/>
                  </a:cubicBezTo>
                  <a:cubicBezTo>
                    <a:pt x="4871" y="919"/>
                    <a:pt x="4779" y="904"/>
                    <a:pt x="4696" y="904"/>
                  </a:cubicBezTo>
                  <a:cubicBezTo>
                    <a:pt x="4603" y="904"/>
                    <a:pt x="4522" y="923"/>
                    <a:pt x="4464" y="942"/>
                  </a:cubicBezTo>
                  <a:cubicBezTo>
                    <a:pt x="4450" y="947"/>
                    <a:pt x="4436" y="949"/>
                    <a:pt x="4423" y="949"/>
                  </a:cubicBezTo>
                  <a:cubicBezTo>
                    <a:pt x="4383" y="949"/>
                    <a:pt x="4346" y="931"/>
                    <a:pt x="4322" y="898"/>
                  </a:cubicBezTo>
                  <a:cubicBezTo>
                    <a:pt x="4160" y="669"/>
                    <a:pt x="3657" y="70"/>
                    <a:pt x="2807" y="2"/>
                  </a:cubicBezTo>
                  <a:cubicBezTo>
                    <a:pt x="2800" y="2"/>
                    <a:pt x="2770" y="0"/>
                    <a:pt x="27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4"/>
            <p:cNvSpPr/>
            <p:nvPr/>
          </p:nvSpPr>
          <p:spPr>
            <a:xfrm>
              <a:off x="4296214" y="3581663"/>
              <a:ext cx="111730" cy="50249"/>
            </a:xfrm>
            <a:custGeom>
              <a:rect b="b" l="l" r="r" t="t"/>
              <a:pathLst>
                <a:path extrusionOk="0" h="2219" w="4934">
                  <a:moveTo>
                    <a:pt x="1347" y="1"/>
                  </a:moveTo>
                  <a:cubicBezTo>
                    <a:pt x="1118" y="1"/>
                    <a:pt x="493" y="41"/>
                    <a:pt x="1" y="452"/>
                  </a:cubicBezTo>
                  <a:cubicBezTo>
                    <a:pt x="254" y="389"/>
                    <a:pt x="474" y="378"/>
                    <a:pt x="594" y="378"/>
                  </a:cubicBezTo>
                  <a:cubicBezTo>
                    <a:pt x="646" y="378"/>
                    <a:pt x="679" y="380"/>
                    <a:pt x="687" y="380"/>
                  </a:cubicBezTo>
                  <a:cubicBezTo>
                    <a:pt x="1536" y="444"/>
                    <a:pt x="2037" y="1043"/>
                    <a:pt x="2200" y="1275"/>
                  </a:cubicBezTo>
                  <a:cubicBezTo>
                    <a:pt x="2226" y="1309"/>
                    <a:pt x="2264" y="1328"/>
                    <a:pt x="2303" y="1328"/>
                  </a:cubicBezTo>
                  <a:cubicBezTo>
                    <a:pt x="2317" y="1328"/>
                    <a:pt x="2331" y="1325"/>
                    <a:pt x="2344" y="1321"/>
                  </a:cubicBezTo>
                  <a:cubicBezTo>
                    <a:pt x="2400" y="1300"/>
                    <a:pt x="2482" y="1280"/>
                    <a:pt x="2577" y="1280"/>
                  </a:cubicBezTo>
                  <a:cubicBezTo>
                    <a:pt x="2659" y="1280"/>
                    <a:pt x="2752" y="1296"/>
                    <a:pt x="2845" y="1341"/>
                  </a:cubicBezTo>
                  <a:cubicBezTo>
                    <a:pt x="3027" y="1428"/>
                    <a:pt x="3157" y="1594"/>
                    <a:pt x="3202" y="1792"/>
                  </a:cubicBezTo>
                  <a:cubicBezTo>
                    <a:pt x="3215" y="1850"/>
                    <a:pt x="3267" y="1888"/>
                    <a:pt x="3323" y="1888"/>
                  </a:cubicBezTo>
                  <a:cubicBezTo>
                    <a:pt x="3331" y="1888"/>
                    <a:pt x="3339" y="1887"/>
                    <a:pt x="3346" y="1886"/>
                  </a:cubicBezTo>
                  <a:cubicBezTo>
                    <a:pt x="3387" y="1878"/>
                    <a:pt x="3436" y="1872"/>
                    <a:pt x="3490" y="1872"/>
                  </a:cubicBezTo>
                  <a:cubicBezTo>
                    <a:pt x="3577" y="1872"/>
                    <a:pt x="3677" y="1887"/>
                    <a:pt x="3779" y="1935"/>
                  </a:cubicBezTo>
                  <a:cubicBezTo>
                    <a:pt x="3909" y="1993"/>
                    <a:pt x="4011" y="2097"/>
                    <a:pt x="4083" y="2219"/>
                  </a:cubicBezTo>
                  <a:lnTo>
                    <a:pt x="4933" y="2219"/>
                  </a:lnTo>
                  <a:cubicBezTo>
                    <a:pt x="4929" y="1931"/>
                    <a:pt x="4771" y="1674"/>
                    <a:pt x="4528" y="1558"/>
                  </a:cubicBezTo>
                  <a:cubicBezTo>
                    <a:pt x="4426" y="1510"/>
                    <a:pt x="4326" y="1495"/>
                    <a:pt x="4239" y="1495"/>
                  </a:cubicBezTo>
                  <a:cubicBezTo>
                    <a:pt x="4186" y="1495"/>
                    <a:pt x="4137" y="1501"/>
                    <a:pt x="4095" y="1508"/>
                  </a:cubicBezTo>
                  <a:cubicBezTo>
                    <a:pt x="4087" y="1510"/>
                    <a:pt x="4079" y="1510"/>
                    <a:pt x="4072" y="1510"/>
                  </a:cubicBezTo>
                  <a:cubicBezTo>
                    <a:pt x="4016" y="1510"/>
                    <a:pt x="3963" y="1473"/>
                    <a:pt x="3951" y="1416"/>
                  </a:cubicBezTo>
                  <a:cubicBezTo>
                    <a:pt x="3905" y="1219"/>
                    <a:pt x="3775" y="1049"/>
                    <a:pt x="3594" y="963"/>
                  </a:cubicBezTo>
                  <a:cubicBezTo>
                    <a:pt x="3500" y="919"/>
                    <a:pt x="3408" y="904"/>
                    <a:pt x="3325" y="904"/>
                  </a:cubicBezTo>
                  <a:cubicBezTo>
                    <a:pt x="3232" y="904"/>
                    <a:pt x="3151" y="923"/>
                    <a:pt x="3093" y="943"/>
                  </a:cubicBezTo>
                  <a:cubicBezTo>
                    <a:pt x="3079" y="948"/>
                    <a:pt x="3065" y="950"/>
                    <a:pt x="3051" y="950"/>
                  </a:cubicBezTo>
                  <a:cubicBezTo>
                    <a:pt x="3011" y="950"/>
                    <a:pt x="2974" y="932"/>
                    <a:pt x="2949" y="899"/>
                  </a:cubicBezTo>
                  <a:cubicBezTo>
                    <a:pt x="2787" y="670"/>
                    <a:pt x="2286" y="71"/>
                    <a:pt x="1436" y="3"/>
                  </a:cubicBezTo>
                  <a:cubicBezTo>
                    <a:pt x="1429" y="3"/>
                    <a:pt x="1397" y="1"/>
                    <a:pt x="1347"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4"/>
            <p:cNvSpPr/>
            <p:nvPr/>
          </p:nvSpPr>
          <p:spPr>
            <a:xfrm>
              <a:off x="4135525" y="3628018"/>
              <a:ext cx="289901" cy="8469"/>
            </a:xfrm>
            <a:custGeom>
              <a:rect b="b" l="l" r="r" t="t"/>
              <a:pathLst>
                <a:path extrusionOk="0" h="374" w="12802">
                  <a:moveTo>
                    <a:pt x="200" y="0"/>
                  </a:moveTo>
                  <a:cubicBezTo>
                    <a:pt x="90" y="0"/>
                    <a:pt x="0" y="94"/>
                    <a:pt x="16" y="210"/>
                  </a:cubicBezTo>
                  <a:cubicBezTo>
                    <a:pt x="26" y="304"/>
                    <a:pt x="112" y="374"/>
                    <a:pt x="208" y="374"/>
                  </a:cubicBezTo>
                  <a:lnTo>
                    <a:pt x="12602" y="374"/>
                  </a:lnTo>
                  <a:cubicBezTo>
                    <a:pt x="12714" y="374"/>
                    <a:pt x="12802" y="280"/>
                    <a:pt x="12786" y="164"/>
                  </a:cubicBezTo>
                  <a:cubicBezTo>
                    <a:pt x="12776" y="70"/>
                    <a:pt x="12688" y="0"/>
                    <a:pt x="125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40" name="Google Shape;840;p44"/>
          <p:cNvPicPr preferRelativeResize="0"/>
          <p:nvPr/>
        </p:nvPicPr>
        <p:blipFill>
          <a:blip r:embed="rId4">
            <a:alphaModFix/>
          </a:blip>
          <a:stretch>
            <a:fillRect/>
          </a:stretch>
        </p:blipFill>
        <p:spPr>
          <a:xfrm>
            <a:off x="6057900" y="2260950"/>
            <a:ext cx="1104900" cy="1104900"/>
          </a:xfrm>
          <a:prstGeom prst="rect">
            <a:avLst/>
          </a:prstGeom>
          <a:noFill/>
          <a:ln>
            <a:noFill/>
          </a:ln>
        </p:spPr>
      </p:pic>
      <p:sp>
        <p:nvSpPr>
          <p:cNvPr id="841" name="Google Shape;841;p44"/>
          <p:cNvSpPr txBox="1"/>
          <p:nvPr/>
        </p:nvSpPr>
        <p:spPr>
          <a:xfrm>
            <a:off x="-32550" y="4463400"/>
            <a:ext cx="9209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latin typeface="Arimo"/>
              <a:ea typeface="Arimo"/>
              <a:cs typeface="Arimo"/>
              <a:sym typeface="Arimo"/>
            </a:endParaRPr>
          </a:p>
        </p:txBody>
      </p:sp>
      <p:pic>
        <p:nvPicPr>
          <p:cNvPr id="842" name="Google Shape;842;p44"/>
          <p:cNvPicPr preferRelativeResize="0"/>
          <p:nvPr/>
        </p:nvPicPr>
        <p:blipFill>
          <a:blip r:embed="rId5">
            <a:alphaModFix/>
          </a:blip>
          <a:stretch>
            <a:fillRect/>
          </a:stretch>
        </p:blipFill>
        <p:spPr>
          <a:xfrm>
            <a:off x="4602775" y="2527500"/>
            <a:ext cx="571800" cy="571800"/>
          </a:xfrm>
          <a:prstGeom prst="rect">
            <a:avLst/>
          </a:prstGeom>
          <a:no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pic>
      <p:pic>
        <p:nvPicPr>
          <p:cNvPr id="843" name="Google Shape;843;p44"/>
          <p:cNvPicPr preferRelativeResize="0"/>
          <p:nvPr/>
        </p:nvPicPr>
        <p:blipFill>
          <a:blip r:embed="rId5">
            <a:alphaModFix/>
          </a:blip>
          <a:stretch>
            <a:fillRect/>
          </a:stretch>
        </p:blipFill>
        <p:spPr>
          <a:xfrm>
            <a:off x="3147275" y="3560650"/>
            <a:ext cx="571800" cy="571800"/>
          </a:xfrm>
          <a:prstGeom prst="rect">
            <a:avLst/>
          </a:prstGeom>
          <a:no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45"/>
          <p:cNvSpPr/>
          <p:nvPr/>
        </p:nvSpPr>
        <p:spPr>
          <a:xfrm>
            <a:off x="734975" y="1401763"/>
            <a:ext cx="7674000" cy="1371000"/>
          </a:xfrm>
          <a:prstGeom prst="roundRect">
            <a:avLst>
              <a:gd fmla="val 11881" name="adj"/>
            </a:avLst>
          </a:prstGeom>
          <a:solidFill>
            <a:schemeClr val="dk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5"/>
          <p:cNvSpPr txBox="1"/>
          <p:nvPr>
            <p:ph type="title"/>
          </p:nvPr>
        </p:nvSpPr>
        <p:spPr>
          <a:xfrm>
            <a:off x="734975" y="1597663"/>
            <a:ext cx="7674000" cy="113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a:t>
            </a:r>
            <a:r>
              <a:rPr lang="en"/>
              <a:t>,</a:t>
            </a:r>
            <a:r>
              <a:rPr lang="en"/>
              <a:t>191</a:t>
            </a:r>
            <a:r>
              <a:rPr lang="en"/>
              <a:t>,400</a:t>
            </a:r>
            <a:endParaRPr/>
          </a:p>
        </p:txBody>
      </p:sp>
      <p:sp>
        <p:nvSpPr>
          <p:cNvPr id="850" name="Google Shape;850;p45"/>
          <p:cNvSpPr txBox="1"/>
          <p:nvPr>
            <p:ph idx="1" type="subTitle"/>
          </p:nvPr>
        </p:nvSpPr>
        <p:spPr>
          <a:xfrm>
            <a:off x="734975" y="3121800"/>
            <a:ext cx="76740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Projected profit in 5 years</a:t>
            </a:r>
            <a:endParaRPr/>
          </a:p>
        </p:txBody>
      </p:sp>
      <p:sp>
        <p:nvSpPr>
          <p:cNvPr id="851" name="Google Shape;851;p45"/>
          <p:cNvSpPr txBox="1"/>
          <p:nvPr>
            <p:ph idx="3" type="subTitle"/>
          </p:nvPr>
        </p:nvSpPr>
        <p:spPr>
          <a:xfrm>
            <a:off x="0" y="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cxnSp>
        <p:nvCxnSpPr>
          <p:cNvPr id="852" name="Google Shape;852;p45"/>
          <p:cNvCxnSpPr/>
          <p:nvPr/>
        </p:nvCxnSpPr>
        <p:spPr>
          <a:xfrm>
            <a:off x="1184125" y="2994275"/>
            <a:ext cx="6758700" cy="0"/>
          </a:xfrm>
          <a:prstGeom prst="straightConnector1">
            <a:avLst/>
          </a:prstGeom>
          <a:noFill/>
          <a:ln cap="flat" cmpd="sng" w="19050">
            <a:solidFill>
              <a:srgbClr val="376D00"/>
            </a:solidFill>
            <a:prstDash val="solid"/>
            <a:round/>
            <a:headEnd len="med" w="med" type="none"/>
            <a:tailEnd len="med" w="med" type="none"/>
          </a:ln>
        </p:spPr>
      </p:cxnSp>
      <p:sp>
        <p:nvSpPr>
          <p:cNvPr id="853" name="Google Shape;853;p45"/>
          <p:cNvSpPr txBox="1"/>
          <p:nvPr>
            <p:ph idx="2"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-&gt; SOLUTION -&gt; TECHNICAL DEMO -&gt;  BUSINESS MODEL -&gt; </a:t>
            </a:r>
            <a:r>
              <a:rPr b="1" lang="en" sz="1300"/>
              <a:t>IMPACT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sp>
        <p:nvSpPr>
          <p:cNvPr id="858" name="Google Shape;858;p46"/>
          <p:cNvSpPr txBox="1"/>
          <p:nvPr>
            <p:ph type="title"/>
          </p:nvPr>
        </p:nvSpPr>
        <p:spPr>
          <a:xfrm>
            <a:off x="3451675" y="2795250"/>
            <a:ext cx="7704000" cy="5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for listening!</a:t>
            </a:r>
            <a:endParaRPr/>
          </a:p>
        </p:txBody>
      </p:sp>
      <p:sp>
        <p:nvSpPr>
          <p:cNvPr id="859" name="Google Shape;859;p46"/>
          <p:cNvSpPr txBox="1"/>
          <p:nvPr/>
        </p:nvSpPr>
        <p:spPr>
          <a:xfrm>
            <a:off x="3451675" y="3416625"/>
            <a:ext cx="5444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Audiowide"/>
                <a:ea typeface="Audiowide"/>
                <a:cs typeface="Audiowide"/>
                <a:sym typeface="Audiowide"/>
              </a:rPr>
              <a:t>Any questions?</a:t>
            </a:r>
            <a:endParaRPr sz="2000">
              <a:latin typeface="Audiowide"/>
              <a:ea typeface="Audiowide"/>
              <a:cs typeface="Audiowide"/>
              <a:sym typeface="Audiowide"/>
            </a:endParaRPr>
          </a:p>
        </p:txBody>
      </p:sp>
      <p:sp>
        <p:nvSpPr>
          <p:cNvPr id="860" name="Google Shape;860;p46"/>
          <p:cNvSpPr txBox="1"/>
          <p:nvPr>
            <p:ph idx="4294967295" type="ctrTitle"/>
          </p:nvPr>
        </p:nvSpPr>
        <p:spPr>
          <a:xfrm>
            <a:off x="3451675" y="908146"/>
            <a:ext cx="4967100" cy="194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100"/>
              <a:t>SOILARI</a:t>
            </a:r>
            <a:r>
              <a:rPr lang="en" sz="4300"/>
              <a:t> </a:t>
            </a:r>
            <a:r>
              <a:rPr lang="en" sz="5000">
                <a:solidFill>
                  <a:srgbClr val="E69138"/>
                </a:solidFill>
              </a:rPr>
              <a:t>TEAM 24</a:t>
            </a:r>
            <a:endParaRPr sz="5000">
              <a:solidFill>
                <a:srgbClr val="E69138"/>
              </a:solidFill>
            </a:endParaRPr>
          </a:p>
        </p:txBody>
      </p:sp>
      <p:sp>
        <p:nvSpPr>
          <p:cNvPr id="861" name="Google Shape;861;p46"/>
          <p:cNvSpPr txBox="1"/>
          <p:nvPr>
            <p:ph idx="4294967295" type="subTitle"/>
          </p:nvPr>
        </p:nvSpPr>
        <p:spPr>
          <a:xfrm>
            <a:off x="3375475" y="4072438"/>
            <a:ext cx="4733400" cy="42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Hack the Globe 2023</a:t>
            </a:r>
            <a:endParaRPr/>
          </a:p>
        </p:txBody>
      </p:sp>
      <p:cxnSp>
        <p:nvCxnSpPr>
          <p:cNvPr id="862" name="Google Shape;862;p46"/>
          <p:cNvCxnSpPr/>
          <p:nvPr/>
        </p:nvCxnSpPr>
        <p:spPr>
          <a:xfrm>
            <a:off x="3451675" y="3958788"/>
            <a:ext cx="4473600" cy="0"/>
          </a:xfrm>
          <a:prstGeom prst="straightConnector1">
            <a:avLst/>
          </a:prstGeom>
          <a:noFill/>
          <a:ln cap="flat" cmpd="sng" w="19050">
            <a:solidFill>
              <a:srgbClr val="376D00"/>
            </a:solidFill>
            <a:prstDash val="solid"/>
            <a:round/>
            <a:headEnd len="med" w="med" type="none"/>
            <a:tailEnd len="med" w="med" type="none"/>
          </a:ln>
        </p:spPr>
      </p:cxnSp>
      <p:pic>
        <p:nvPicPr>
          <p:cNvPr id="863" name="Google Shape;863;p46"/>
          <p:cNvPicPr preferRelativeResize="0"/>
          <p:nvPr/>
        </p:nvPicPr>
        <p:blipFill>
          <a:blip r:embed="rId3">
            <a:alphaModFix/>
          </a:blip>
          <a:stretch>
            <a:fillRect/>
          </a:stretch>
        </p:blipFill>
        <p:spPr>
          <a:xfrm>
            <a:off x="263675" y="670388"/>
            <a:ext cx="3111799" cy="341252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47"/>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Appendix - Revenue</a:t>
            </a:r>
            <a:endParaRPr/>
          </a:p>
        </p:txBody>
      </p:sp>
      <p:sp>
        <p:nvSpPr>
          <p:cNvPr id="869" name="Google Shape;869;p47"/>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graphicFrame>
        <p:nvGraphicFramePr>
          <p:cNvPr id="870" name="Google Shape;870;p47"/>
          <p:cNvGraphicFramePr/>
          <p:nvPr/>
        </p:nvGraphicFramePr>
        <p:xfrm>
          <a:off x="1023938" y="1435200"/>
          <a:ext cx="3000000" cy="3000000"/>
        </p:xfrm>
        <a:graphic>
          <a:graphicData uri="http://schemas.openxmlformats.org/drawingml/2006/table">
            <a:tbl>
              <a:tblPr>
                <a:noFill/>
                <a:tableStyleId>{24B9293F-48A1-47D8-9760-F2D10CA4364B}</a:tableStyleId>
              </a:tblPr>
              <a:tblGrid>
                <a:gridCol w="2333625"/>
                <a:gridCol w="952500"/>
                <a:gridCol w="952500"/>
                <a:gridCol w="952500"/>
                <a:gridCol w="952500"/>
                <a:gridCol w="952500"/>
              </a:tblGrid>
              <a:tr h="200025">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Year 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 sz="1000"/>
                        <a:t>Year 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 sz="1000"/>
                        <a:t>Year 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 sz="1000"/>
                        <a:t>Year 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 sz="1000"/>
                        <a:t>Year 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r>
              <a:tr h="200025">
                <a:tc>
                  <a:txBody>
                    <a:bodyPr/>
                    <a:lstStyle/>
                    <a:p>
                      <a:pPr indent="0" lvl="0" marL="0" rtl="0" algn="l">
                        <a:lnSpc>
                          <a:spcPct val="115000"/>
                        </a:lnSpc>
                        <a:spcBef>
                          <a:spcPts val="0"/>
                        </a:spcBef>
                        <a:spcAft>
                          <a:spcPts val="0"/>
                        </a:spcAft>
                        <a:buNone/>
                      </a:pPr>
                      <a:r>
                        <a:rPr lang="en" sz="1000"/>
                        <a:t>Total Revenue (CAD)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Grants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100,000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100,000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 of Farms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220,000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226,600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235,664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235,665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252,162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Growth per year (%)</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Average order total/year (CAD)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225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Commision per order (5%)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11.25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11.25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11.25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11.25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Average # of orders/year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7920000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8157600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8483904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8483942.16</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9077818.111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Total Revenue/year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63,460,000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65,360,800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67,921,232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67,921,537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72,672,545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Total Cost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68,299,327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63,198,107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53,574,374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53,034,843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52,481,078</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00025">
                <a:tc>
                  <a:txBody>
                    <a:bodyPr/>
                    <a:lstStyle/>
                    <a:p>
                      <a:pPr indent="0" lvl="0" marL="0" rtl="0" algn="l">
                        <a:lnSpc>
                          <a:spcPct val="115000"/>
                        </a:lnSpc>
                        <a:spcBef>
                          <a:spcPts val="0"/>
                        </a:spcBef>
                        <a:spcAft>
                          <a:spcPts val="0"/>
                        </a:spcAft>
                        <a:buNone/>
                      </a:pPr>
                      <a:r>
                        <a:rPr lang="en" sz="1000"/>
                        <a:t>Projected Profit (CAD)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-4,839,327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2,162,693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14,346,858</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14,886,694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20,191,467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p48"/>
          <p:cNvSpPr txBox="1"/>
          <p:nvPr>
            <p:ph type="title"/>
          </p:nvPr>
        </p:nvSpPr>
        <p:spPr>
          <a:xfrm>
            <a:off x="1262925" y="159575"/>
            <a:ext cx="1689900" cy="25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Appendix - Cost</a:t>
            </a:r>
            <a:endParaRPr sz="1200"/>
          </a:p>
        </p:txBody>
      </p:sp>
      <p:graphicFrame>
        <p:nvGraphicFramePr>
          <p:cNvPr id="876" name="Google Shape;876;p48"/>
          <p:cNvGraphicFramePr/>
          <p:nvPr/>
        </p:nvGraphicFramePr>
        <p:xfrm>
          <a:off x="943800" y="53123"/>
          <a:ext cx="3000000" cy="3000000"/>
        </p:xfrm>
        <a:graphic>
          <a:graphicData uri="http://schemas.openxmlformats.org/drawingml/2006/table">
            <a:tbl>
              <a:tblPr>
                <a:noFill/>
                <a:tableStyleId>{24B9293F-48A1-47D8-9760-F2D10CA4364B}</a:tableStyleId>
              </a:tblPr>
              <a:tblGrid>
                <a:gridCol w="2386400"/>
                <a:gridCol w="974000"/>
                <a:gridCol w="974000"/>
                <a:gridCol w="974000"/>
                <a:gridCol w="974000"/>
                <a:gridCol w="974000"/>
              </a:tblGrid>
              <a:tr h="481875">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000"/>
                        <a:t>Year 1</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 sz="1000"/>
                        <a:t>Year 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 sz="1000"/>
                        <a:t>Year 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 sz="1000"/>
                        <a:t>Year 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c>
                  <a:txBody>
                    <a:bodyPr/>
                    <a:lstStyle/>
                    <a:p>
                      <a:pPr indent="0" lvl="0" marL="0" rtl="0" algn="l">
                        <a:lnSpc>
                          <a:spcPct val="115000"/>
                        </a:lnSpc>
                        <a:spcBef>
                          <a:spcPts val="0"/>
                        </a:spcBef>
                        <a:spcAft>
                          <a:spcPts val="0"/>
                        </a:spcAft>
                        <a:buNone/>
                      </a:pPr>
                      <a:r>
                        <a:rPr lang="en" sz="1000"/>
                        <a:t>Year 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B6D7A8"/>
                    </a:solidFill>
                  </a:tcPr>
                </a:tc>
              </a:tr>
              <a:tr h="251450">
                <a:tc>
                  <a:txBody>
                    <a:bodyPr/>
                    <a:lstStyle/>
                    <a:p>
                      <a:pPr indent="0" lvl="0" marL="0" rtl="0" algn="l">
                        <a:lnSpc>
                          <a:spcPct val="115000"/>
                        </a:lnSpc>
                        <a:spcBef>
                          <a:spcPts val="0"/>
                        </a:spcBef>
                        <a:spcAft>
                          <a:spcPts val="0"/>
                        </a:spcAft>
                        <a:buNone/>
                      </a:pPr>
                      <a:r>
                        <a:rPr lang="en" sz="1000"/>
                        <a:t>Stage 1: Development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3C78D8"/>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Software Developer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60,000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67,000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194,000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194,000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Database Architect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30,000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40,000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UI Developer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15,000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15,000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Project Manager</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80,000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87,000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167,000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174,000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180,000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Quality Assurance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20,000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Business Analyst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50,000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64,000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71,000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78,000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l">
                        <a:lnSpc>
                          <a:spcPct val="115000"/>
                        </a:lnSpc>
                        <a:spcBef>
                          <a:spcPts val="0"/>
                        </a:spcBef>
                        <a:spcAft>
                          <a:spcPts val="0"/>
                        </a:spcAft>
                        <a:buNone/>
                      </a:pPr>
                      <a:r>
                        <a:rPr lang="en" sz="1000"/>
                        <a:t>Stage 2: Service Fees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3C78D8"/>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Twillio Messaging Service Fee/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23100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23793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24744.72</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24744.8313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24744.8313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Domain Fee</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120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Stage 3: Product Test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3C78D8"/>
                    </a:solidFill>
                  </a:tcPr>
                </a:tc>
                <a:tc>
                  <a:txBody>
                    <a:bodyPr/>
                    <a:lstStyle/>
                    <a:p>
                      <a:pPr indent="0" lvl="0" marL="0" rtl="0" algn="r">
                        <a:lnSpc>
                          <a:spcPct val="115000"/>
                        </a:lnSpc>
                        <a:spcBef>
                          <a:spcPts val="0"/>
                        </a:spcBef>
                        <a:spcAft>
                          <a:spcPts val="0"/>
                        </a:spcAft>
                        <a:buNone/>
                      </a:pPr>
                      <a:r>
                        <a:rPr lang="en" sz="1000"/>
                        <a:t>5,000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5,000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7950">
                <a:tc>
                  <a:txBody>
                    <a:bodyPr/>
                    <a:lstStyle/>
                    <a:p>
                      <a:pPr indent="0" lvl="0" marL="0" rtl="0" algn="l">
                        <a:lnSpc>
                          <a:spcPct val="115000"/>
                        </a:lnSpc>
                        <a:spcBef>
                          <a:spcPts val="0"/>
                        </a:spcBef>
                        <a:spcAft>
                          <a:spcPts val="0"/>
                        </a:spcAft>
                        <a:buNone/>
                      </a:pPr>
                      <a:r>
                        <a:rPr lang="en" sz="1000"/>
                        <a:t>Stage 4: User and Partner Acquisition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3C78D8"/>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Marketing</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25,000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25,000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35,000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35,000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251450">
                <a:tc>
                  <a:txBody>
                    <a:bodyPr/>
                    <a:lstStyle/>
                    <a:p>
                      <a:pPr indent="0" lvl="0" marL="0" rtl="0" algn="l">
                        <a:lnSpc>
                          <a:spcPct val="115000"/>
                        </a:lnSpc>
                        <a:spcBef>
                          <a:spcPts val="0"/>
                        </a:spcBef>
                        <a:spcAft>
                          <a:spcPts val="0"/>
                        </a:spcAft>
                        <a:buNone/>
                      </a:pPr>
                      <a:r>
                        <a:rPr lang="en" sz="1000"/>
                        <a:t>Stage 5: Deployment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3C78D8"/>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7950">
                <a:tc>
                  <a:txBody>
                    <a:bodyPr/>
                    <a:lstStyle/>
                    <a:p>
                      <a:pPr indent="0" lvl="0" marL="0" rtl="0" algn="l">
                        <a:lnSpc>
                          <a:spcPct val="115000"/>
                        </a:lnSpc>
                        <a:spcBef>
                          <a:spcPts val="0"/>
                        </a:spcBef>
                        <a:spcAft>
                          <a:spcPts val="0"/>
                        </a:spcAft>
                        <a:buNone/>
                      </a:pPr>
                      <a:r>
                        <a:rPr lang="en" sz="1000"/>
                        <a:t>SEO (Search Engine Optimization)</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24,000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24,000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24,000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24,000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24,000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327950">
                <a:tc>
                  <a:txBody>
                    <a:bodyPr/>
                    <a:lstStyle/>
                    <a:p>
                      <a:pPr indent="0" lvl="0" marL="0" rtl="0" algn="l">
                        <a:lnSpc>
                          <a:spcPct val="115000"/>
                        </a:lnSpc>
                        <a:spcBef>
                          <a:spcPts val="0"/>
                        </a:spcBef>
                        <a:spcAft>
                          <a:spcPts val="0"/>
                        </a:spcAft>
                        <a:buNone/>
                      </a:pPr>
                      <a:r>
                        <a:rPr lang="en" sz="1000"/>
                        <a:t>Stage 6: Maintenance and Support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3C78D8"/>
                    </a:solidFill>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UAC (User Acquitiion Cost)</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300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270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Total Customers</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220,000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226,600</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235,664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235,665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000"/>
                        <a:t>235,665</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tcPr>
                </a:tc>
              </a:tr>
              <a:tr h="180375">
                <a:tc>
                  <a:txBody>
                    <a:bodyPr/>
                    <a:lstStyle/>
                    <a:p>
                      <a:pPr indent="0" lvl="0" marL="0" rtl="0" algn="l">
                        <a:lnSpc>
                          <a:spcPct val="115000"/>
                        </a:lnSpc>
                        <a:spcBef>
                          <a:spcPts val="0"/>
                        </a:spcBef>
                        <a:spcAft>
                          <a:spcPts val="0"/>
                        </a:spcAft>
                        <a:buNone/>
                      </a:pPr>
                      <a:r>
                        <a:rPr lang="en" sz="1000"/>
                        <a:t>Total Cost (CAD)</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rgbClr val="A4C2F4"/>
                    </a:solidFill>
                  </a:tcPr>
                </a:tc>
                <a:tc>
                  <a:txBody>
                    <a:bodyPr/>
                    <a:lstStyle/>
                    <a:p>
                      <a:pPr indent="0" lvl="0" marL="0" rtl="0" algn="r">
                        <a:lnSpc>
                          <a:spcPct val="115000"/>
                        </a:lnSpc>
                        <a:spcBef>
                          <a:spcPts val="0"/>
                        </a:spcBef>
                        <a:spcAft>
                          <a:spcPts val="0"/>
                        </a:spcAft>
                        <a:buNone/>
                      </a:pPr>
                      <a:r>
                        <a:rPr lang="en" sz="1000"/>
                        <a:t>68,299,327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accent5"/>
                    </a:solidFill>
                  </a:tcPr>
                </a:tc>
                <a:tc>
                  <a:txBody>
                    <a:bodyPr/>
                    <a:lstStyle/>
                    <a:p>
                      <a:pPr indent="0" lvl="0" marL="0" rtl="0" algn="r">
                        <a:lnSpc>
                          <a:spcPct val="115000"/>
                        </a:lnSpc>
                        <a:spcBef>
                          <a:spcPts val="0"/>
                        </a:spcBef>
                        <a:spcAft>
                          <a:spcPts val="0"/>
                        </a:spcAft>
                        <a:buNone/>
                      </a:pPr>
                      <a:r>
                        <a:rPr lang="en" sz="1000"/>
                        <a:t>63,198,107</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accent5"/>
                    </a:solidFill>
                  </a:tcPr>
                </a:tc>
                <a:tc>
                  <a:txBody>
                    <a:bodyPr/>
                    <a:lstStyle/>
                    <a:p>
                      <a:pPr indent="0" lvl="0" marL="0" rtl="0" algn="r">
                        <a:lnSpc>
                          <a:spcPct val="115000"/>
                        </a:lnSpc>
                        <a:spcBef>
                          <a:spcPts val="0"/>
                        </a:spcBef>
                        <a:spcAft>
                          <a:spcPts val="0"/>
                        </a:spcAft>
                        <a:buNone/>
                      </a:pPr>
                      <a:r>
                        <a:rPr lang="en" sz="1000"/>
                        <a:t>53,574,374</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accent5"/>
                    </a:solidFill>
                  </a:tcPr>
                </a:tc>
                <a:tc>
                  <a:txBody>
                    <a:bodyPr/>
                    <a:lstStyle/>
                    <a:p>
                      <a:pPr indent="0" lvl="0" marL="0" rtl="0" algn="r">
                        <a:lnSpc>
                          <a:spcPct val="115000"/>
                        </a:lnSpc>
                        <a:spcBef>
                          <a:spcPts val="0"/>
                        </a:spcBef>
                        <a:spcAft>
                          <a:spcPts val="0"/>
                        </a:spcAft>
                        <a:buNone/>
                      </a:pPr>
                      <a:r>
                        <a:rPr lang="en" sz="1000"/>
                        <a:t>53,034,843</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accent5"/>
                    </a:solidFill>
                  </a:tcPr>
                </a:tc>
                <a:tc>
                  <a:txBody>
                    <a:bodyPr/>
                    <a:lstStyle/>
                    <a:p>
                      <a:pPr indent="0" lvl="0" marL="0" rtl="0" algn="r">
                        <a:lnSpc>
                          <a:spcPct val="115000"/>
                        </a:lnSpc>
                        <a:spcBef>
                          <a:spcPts val="0"/>
                        </a:spcBef>
                        <a:spcAft>
                          <a:spcPts val="0"/>
                        </a:spcAft>
                        <a:buNone/>
                      </a:pPr>
                      <a:r>
                        <a:rPr lang="en" sz="1000"/>
                        <a:t>52,481,078</a:t>
                      </a:r>
                      <a:endParaRPr sz="1000"/>
                    </a:p>
                  </a:txBody>
                  <a:tcPr marT="19050" marB="19050" marR="28575" marL="28575" anchor="b">
                    <a:lnL cap="flat" cmpd="sng" w="9525">
                      <a:solidFill>
                        <a:srgbClr val="CCCCCC"/>
                      </a:solidFill>
                      <a:prstDash val="solid"/>
                      <a:round/>
                      <a:headEnd len="sm" w="sm" type="none"/>
                      <a:tailEnd len="sm" w="sm" type="none"/>
                    </a:lnL>
                    <a:lnR cap="flat" cmpd="sng" w="9525">
                      <a:solidFill>
                        <a:srgbClr val="CCCCCC"/>
                      </a:solidFill>
                      <a:prstDash val="solid"/>
                      <a:round/>
                      <a:headEnd len="sm" w="sm" type="none"/>
                      <a:tailEnd len="sm" w="sm" type="none"/>
                    </a:lnR>
                    <a:lnT cap="flat" cmpd="sng" w="9525">
                      <a:solidFill>
                        <a:srgbClr val="CCCCCC"/>
                      </a:solidFill>
                      <a:prstDash val="solid"/>
                      <a:round/>
                      <a:headEnd len="sm" w="sm" type="none"/>
                      <a:tailEnd len="sm" w="sm" type="none"/>
                    </a:lnT>
                    <a:lnB cap="flat" cmpd="sng" w="9525">
                      <a:solidFill>
                        <a:srgbClr val="CCCCCC"/>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0" name="Shape 880"/>
        <p:cNvGrpSpPr/>
        <p:nvPr/>
      </p:nvGrpSpPr>
      <p:grpSpPr>
        <a:xfrm>
          <a:off x="0" y="0"/>
          <a:ext cx="0" cy="0"/>
          <a:chOff x="0" y="0"/>
          <a:chExt cx="0" cy="0"/>
        </a:xfrm>
      </p:grpSpPr>
      <p:sp>
        <p:nvSpPr>
          <p:cNvPr id="881" name="Google Shape;881;p49"/>
          <p:cNvSpPr txBox="1"/>
          <p:nvPr>
            <p:ph type="title"/>
          </p:nvPr>
        </p:nvSpPr>
        <p:spPr>
          <a:xfrm>
            <a:off x="720000" y="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Messaging</a:t>
            </a:r>
            <a:endParaRPr/>
          </a:p>
        </p:txBody>
      </p:sp>
      <p:pic>
        <p:nvPicPr>
          <p:cNvPr id="882" name="Google Shape;882;p49"/>
          <p:cNvPicPr preferRelativeResize="0"/>
          <p:nvPr/>
        </p:nvPicPr>
        <p:blipFill rotWithShape="1">
          <a:blip r:embed="rId3">
            <a:alphaModFix/>
          </a:blip>
          <a:srcRect b="30597" l="0" r="0" t="14677"/>
          <a:stretch/>
        </p:blipFill>
        <p:spPr>
          <a:xfrm>
            <a:off x="4596900" y="1529736"/>
            <a:ext cx="1932576" cy="1881150"/>
          </a:xfrm>
          <a:prstGeom prst="rect">
            <a:avLst/>
          </a:prstGeom>
          <a:noFill/>
          <a:ln>
            <a:noFill/>
          </a:ln>
        </p:spPr>
      </p:pic>
      <p:pic>
        <p:nvPicPr>
          <p:cNvPr id="883" name="Google Shape;883;p49"/>
          <p:cNvPicPr preferRelativeResize="0"/>
          <p:nvPr/>
        </p:nvPicPr>
        <p:blipFill rotWithShape="1">
          <a:blip r:embed="rId4">
            <a:alphaModFix/>
          </a:blip>
          <a:srcRect b="20092" l="0" r="0" t="14905"/>
          <a:stretch/>
        </p:blipFill>
        <p:spPr>
          <a:xfrm>
            <a:off x="6579275" y="942725"/>
            <a:ext cx="1932576" cy="2234377"/>
          </a:xfrm>
          <a:prstGeom prst="rect">
            <a:avLst/>
          </a:prstGeom>
          <a:noFill/>
          <a:ln>
            <a:noFill/>
          </a:ln>
        </p:spPr>
      </p:pic>
      <p:pic>
        <p:nvPicPr>
          <p:cNvPr id="884" name="Google Shape;884;p49"/>
          <p:cNvPicPr preferRelativeResize="0"/>
          <p:nvPr/>
        </p:nvPicPr>
        <p:blipFill rotWithShape="1">
          <a:blip r:embed="rId5">
            <a:alphaModFix/>
          </a:blip>
          <a:srcRect b="49716" l="0" r="0" t="28357"/>
          <a:stretch/>
        </p:blipFill>
        <p:spPr>
          <a:xfrm>
            <a:off x="6579275" y="3177100"/>
            <a:ext cx="1932576" cy="753650"/>
          </a:xfrm>
          <a:prstGeom prst="rect">
            <a:avLst/>
          </a:prstGeom>
          <a:noFill/>
          <a:ln>
            <a:noFill/>
          </a:ln>
        </p:spPr>
      </p:pic>
      <p:pic>
        <p:nvPicPr>
          <p:cNvPr id="885" name="Google Shape;885;p49"/>
          <p:cNvPicPr preferRelativeResize="0"/>
          <p:nvPr/>
        </p:nvPicPr>
        <p:blipFill rotWithShape="1">
          <a:blip r:embed="rId6">
            <a:alphaModFix/>
          </a:blip>
          <a:srcRect b="22318" l="0" r="0" t="15060"/>
          <a:stretch/>
        </p:blipFill>
        <p:spPr>
          <a:xfrm>
            <a:off x="632150" y="1360500"/>
            <a:ext cx="1932576" cy="2152476"/>
          </a:xfrm>
          <a:prstGeom prst="rect">
            <a:avLst/>
          </a:prstGeom>
          <a:noFill/>
          <a:ln>
            <a:noFill/>
          </a:ln>
        </p:spPr>
      </p:pic>
      <p:pic>
        <p:nvPicPr>
          <p:cNvPr id="886" name="Google Shape;886;p49"/>
          <p:cNvPicPr preferRelativeResize="0"/>
          <p:nvPr/>
        </p:nvPicPr>
        <p:blipFill rotWithShape="1">
          <a:blip r:embed="rId7">
            <a:alphaModFix/>
          </a:blip>
          <a:srcRect b="12797" l="0" r="0" t="34429"/>
          <a:stretch/>
        </p:blipFill>
        <p:spPr>
          <a:xfrm>
            <a:off x="2614525" y="1529713"/>
            <a:ext cx="1932576" cy="1814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0" name="Shape 890"/>
        <p:cNvGrpSpPr/>
        <p:nvPr/>
      </p:nvGrpSpPr>
      <p:grpSpPr>
        <a:xfrm>
          <a:off x="0" y="0"/>
          <a:ext cx="0" cy="0"/>
          <a:chOff x="0" y="0"/>
          <a:chExt cx="0" cy="0"/>
        </a:xfrm>
      </p:grpSpPr>
      <p:sp>
        <p:nvSpPr>
          <p:cNvPr id="891" name="Google Shape;891;p50"/>
          <p:cNvSpPr txBox="1"/>
          <p:nvPr>
            <p:ph type="title"/>
          </p:nvPr>
        </p:nvSpPr>
        <p:spPr>
          <a:xfrm>
            <a:off x="0" y="0"/>
            <a:ext cx="914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Fertilizer </a:t>
            </a:r>
            <a:r>
              <a:rPr lang="en"/>
              <a:t>Recommendation</a:t>
            </a:r>
            <a:r>
              <a:rPr lang="en"/>
              <a:t> (ML model)</a:t>
            </a:r>
            <a:endParaRPr/>
          </a:p>
        </p:txBody>
      </p:sp>
      <p:pic>
        <p:nvPicPr>
          <p:cNvPr id="892" name="Google Shape;892;p50"/>
          <p:cNvPicPr preferRelativeResize="0"/>
          <p:nvPr/>
        </p:nvPicPr>
        <p:blipFill>
          <a:blip r:embed="rId3">
            <a:alphaModFix/>
          </a:blip>
          <a:stretch>
            <a:fillRect/>
          </a:stretch>
        </p:blipFill>
        <p:spPr>
          <a:xfrm>
            <a:off x="2431002" y="685550"/>
            <a:ext cx="4282000" cy="41732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sp>
        <p:nvSpPr>
          <p:cNvPr id="897" name="Google Shape;897;p51"/>
          <p:cNvSpPr txBox="1"/>
          <p:nvPr>
            <p:ph type="title"/>
          </p:nvPr>
        </p:nvSpPr>
        <p:spPr>
          <a:xfrm>
            <a:off x="0" y="0"/>
            <a:ext cx="914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Crop </a:t>
            </a:r>
            <a:r>
              <a:rPr lang="en"/>
              <a:t>Recommendation (ML model)</a:t>
            </a:r>
            <a:endParaRPr/>
          </a:p>
        </p:txBody>
      </p:sp>
      <p:pic>
        <p:nvPicPr>
          <p:cNvPr id="898" name="Google Shape;898;p51"/>
          <p:cNvPicPr preferRelativeResize="0"/>
          <p:nvPr/>
        </p:nvPicPr>
        <p:blipFill>
          <a:blip r:embed="rId3">
            <a:alphaModFix/>
          </a:blip>
          <a:stretch>
            <a:fillRect/>
          </a:stretch>
        </p:blipFill>
        <p:spPr>
          <a:xfrm>
            <a:off x="2615850" y="736100"/>
            <a:ext cx="3912301" cy="41201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 name="Shape 902"/>
        <p:cNvGrpSpPr/>
        <p:nvPr/>
      </p:nvGrpSpPr>
      <p:grpSpPr>
        <a:xfrm>
          <a:off x="0" y="0"/>
          <a:ext cx="0" cy="0"/>
          <a:chOff x="0" y="0"/>
          <a:chExt cx="0" cy="0"/>
        </a:xfrm>
      </p:grpSpPr>
      <p:sp>
        <p:nvSpPr>
          <p:cNvPr id="903" name="Google Shape;903;p52"/>
          <p:cNvSpPr txBox="1"/>
          <p:nvPr>
            <p:ph type="title"/>
          </p:nvPr>
        </p:nvSpPr>
        <p:spPr>
          <a:xfrm>
            <a:off x="0" y="0"/>
            <a:ext cx="914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Fertilizer </a:t>
            </a:r>
            <a:r>
              <a:rPr lang="en"/>
              <a:t>Recommendation</a:t>
            </a:r>
            <a:r>
              <a:rPr lang="en"/>
              <a:t> (math)</a:t>
            </a:r>
            <a:endParaRPr/>
          </a:p>
        </p:txBody>
      </p:sp>
      <p:grpSp>
        <p:nvGrpSpPr>
          <p:cNvPr id="904" name="Google Shape;904;p52"/>
          <p:cNvGrpSpPr/>
          <p:nvPr/>
        </p:nvGrpSpPr>
        <p:grpSpPr>
          <a:xfrm>
            <a:off x="907205" y="4123210"/>
            <a:ext cx="7329590" cy="372278"/>
            <a:chOff x="238125" y="2506075"/>
            <a:chExt cx="5747346" cy="673075"/>
          </a:xfrm>
        </p:grpSpPr>
        <p:sp>
          <p:nvSpPr>
            <p:cNvPr id="905" name="Google Shape;905;p5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CADD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91E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AE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3EB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09" name="Google Shape;909;p52"/>
          <p:cNvPicPr preferRelativeResize="0"/>
          <p:nvPr/>
        </p:nvPicPr>
        <p:blipFill>
          <a:blip r:embed="rId3">
            <a:alphaModFix/>
          </a:blip>
          <a:stretch>
            <a:fillRect/>
          </a:stretch>
        </p:blipFill>
        <p:spPr>
          <a:xfrm>
            <a:off x="650538" y="724200"/>
            <a:ext cx="7842918" cy="44193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5"/>
          <p:cNvSpPr txBox="1"/>
          <p:nvPr>
            <p:ph idx="3" type="subTitle"/>
          </p:nvPr>
        </p:nvSpPr>
        <p:spPr>
          <a:xfrm>
            <a:off x="862950" y="1191500"/>
            <a:ext cx="7418100" cy="346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Smallholder farmers can lack the technical background needed to analyze existing soil and climate data, and apply those insights to optimize their farming techniques. </a:t>
            </a:r>
            <a:endParaRPr b="1"/>
          </a:p>
          <a:p>
            <a:pPr indent="0" lvl="0" marL="0" rtl="0" algn="ctr">
              <a:spcBef>
                <a:spcPts val="0"/>
              </a:spcBef>
              <a:spcAft>
                <a:spcPts val="0"/>
              </a:spcAft>
              <a:buClr>
                <a:schemeClr val="dk1"/>
              </a:buClr>
              <a:buSzPts val="1100"/>
              <a:buFont typeface="Arial"/>
              <a:buNone/>
            </a:pPr>
            <a:r>
              <a:t/>
            </a:r>
            <a:endParaRPr/>
          </a:p>
          <a:p>
            <a:pPr indent="0" lvl="0" marL="457200" rtl="0" algn="l">
              <a:lnSpc>
                <a:spcPct val="115000"/>
              </a:lnSpc>
              <a:spcBef>
                <a:spcPts val="0"/>
              </a:spcBef>
              <a:spcAft>
                <a:spcPts val="0"/>
              </a:spcAft>
              <a:buNone/>
            </a:pPr>
            <a:r>
              <a:t/>
            </a:r>
            <a:endParaRPr sz="1500"/>
          </a:p>
          <a:p>
            <a:pPr indent="-304800" lvl="0" marL="457200" rtl="0" algn="l">
              <a:lnSpc>
                <a:spcPct val="115000"/>
              </a:lnSpc>
              <a:spcBef>
                <a:spcPts val="0"/>
              </a:spcBef>
              <a:spcAft>
                <a:spcPts val="0"/>
              </a:spcAft>
              <a:buSzPts val="1200"/>
              <a:buChar char="&gt;"/>
            </a:pPr>
            <a:r>
              <a:rPr lang="en" sz="1500"/>
              <a:t>Large datasets are collected globally for soil composition and rainfall</a:t>
            </a:r>
            <a:endParaRPr sz="1500"/>
          </a:p>
          <a:p>
            <a:pPr indent="-304800" lvl="0" marL="457200" rtl="0" algn="l">
              <a:lnSpc>
                <a:spcPct val="115000"/>
              </a:lnSpc>
              <a:spcBef>
                <a:spcPts val="0"/>
              </a:spcBef>
              <a:spcAft>
                <a:spcPts val="0"/>
              </a:spcAft>
              <a:buSzPts val="1200"/>
              <a:buChar char="&gt;"/>
            </a:pPr>
            <a:r>
              <a:rPr lang="en" sz="1500"/>
              <a:t>This data is analyzed widely in academia, but </a:t>
            </a:r>
            <a:r>
              <a:rPr b="1" lang="en" sz="1500"/>
              <a:t>insights aren’t widely available, in a digestible format</a:t>
            </a:r>
            <a:r>
              <a:rPr lang="en" sz="1500"/>
              <a:t>, to those who can benefit most from it</a:t>
            </a:r>
            <a:endParaRPr sz="1500"/>
          </a:p>
          <a:p>
            <a:pPr indent="-304800" lvl="0" marL="457200" rtl="0" algn="l">
              <a:lnSpc>
                <a:spcPct val="115000"/>
              </a:lnSpc>
              <a:spcBef>
                <a:spcPts val="0"/>
              </a:spcBef>
              <a:spcAft>
                <a:spcPts val="0"/>
              </a:spcAft>
              <a:buSzPts val="1200"/>
              <a:buChar char="&gt;"/>
            </a:pPr>
            <a:r>
              <a:rPr lang="en" sz="1500"/>
              <a:t>Without optimization, there are </a:t>
            </a:r>
            <a:r>
              <a:rPr b="1" lang="en" sz="1500"/>
              <a:t>significant losses from excess watering and fertilization</a:t>
            </a:r>
            <a:endParaRPr b="1" sz="1500"/>
          </a:p>
          <a:p>
            <a:pPr indent="-304800" lvl="0" marL="457200" rtl="0" algn="l">
              <a:lnSpc>
                <a:spcPct val="115000"/>
              </a:lnSpc>
              <a:spcBef>
                <a:spcPts val="0"/>
              </a:spcBef>
              <a:spcAft>
                <a:spcPts val="0"/>
              </a:spcAft>
              <a:buSzPts val="1200"/>
              <a:buChar char="&gt;"/>
            </a:pPr>
            <a:r>
              <a:rPr lang="en" sz="1500"/>
              <a:t>Over-irrigation causes wasted water and energy, topsoil erosion, and contamination risk of areas downstream</a:t>
            </a:r>
            <a:endParaRPr sz="1500"/>
          </a:p>
          <a:p>
            <a:pPr indent="0" lvl="0" marL="0" rtl="0" algn="ctr">
              <a:spcBef>
                <a:spcPts val="0"/>
              </a:spcBef>
              <a:spcAft>
                <a:spcPts val="0"/>
              </a:spcAft>
              <a:buClr>
                <a:schemeClr val="dk1"/>
              </a:buClr>
              <a:buSzPts val="1100"/>
              <a:buFont typeface="Arial"/>
              <a:buNone/>
            </a:pPr>
            <a:r>
              <a:t/>
            </a:r>
            <a:endParaRPr sz="1500"/>
          </a:p>
        </p:txBody>
      </p:sp>
      <p:sp>
        <p:nvSpPr>
          <p:cNvPr id="348" name="Google Shape;348;p35"/>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300"/>
              <a:t>PROBLEM</a:t>
            </a:r>
            <a:r>
              <a:rPr b="1" lang="en"/>
              <a:t> </a:t>
            </a:r>
            <a:r>
              <a:rPr lang="en"/>
              <a:t>-&gt; SOLUTION -&gt; TECHNICAL DEMO -&gt;  BUSINESS MODEL -&gt; IMPACT</a:t>
            </a:r>
            <a:endParaRPr/>
          </a:p>
        </p:txBody>
      </p:sp>
      <p:sp>
        <p:nvSpPr>
          <p:cNvPr id="349" name="Google Shape;349;p35"/>
          <p:cNvSpPr txBox="1"/>
          <p:nvPr>
            <p:ph idx="2" type="subTitle"/>
          </p:nvPr>
        </p:nvSpPr>
        <p:spPr>
          <a:xfrm>
            <a:off x="0" y="-374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cxnSp>
        <p:nvCxnSpPr>
          <p:cNvPr id="350" name="Google Shape;350;p35"/>
          <p:cNvCxnSpPr/>
          <p:nvPr/>
        </p:nvCxnSpPr>
        <p:spPr>
          <a:xfrm>
            <a:off x="2335200" y="1017013"/>
            <a:ext cx="4473600" cy="0"/>
          </a:xfrm>
          <a:prstGeom prst="straightConnector1">
            <a:avLst/>
          </a:prstGeom>
          <a:noFill/>
          <a:ln cap="flat" cmpd="sng" w="19050">
            <a:solidFill>
              <a:srgbClr val="376D00"/>
            </a:solidFill>
            <a:prstDash val="solid"/>
            <a:round/>
            <a:headEnd len="med" w="med" type="none"/>
            <a:tailEnd len="med" w="med" type="none"/>
          </a:ln>
        </p:spPr>
      </p:cxnSp>
      <p:pic>
        <p:nvPicPr>
          <p:cNvPr id="351" name="Google Shape;351;p35"/>
          <p:cNvPicPr preferRelativeResize="0"/>
          <p:nvPr/>
        </p:nvPicPr>
        <p:blipFill>
          <a:blip r:embed="rId3">
            <a:alphaModFix/>
          </a:blip>
          <a:stretch>
            <a:fillRect/>
          </a:stretch>
        </p:blipFill>
        <p:spPr>
          <a:xfrm>
            <a:off x="8077700" y="3754550"/>
            <a:ext cx="669100" cy="669100"/>
          </a:xfrm>
          <a:prstGeom prst="rect">
            <a:avLst/>
          </a:prstGeom>
          <a:noFill/>
          <a:ln>
            <a:noFill/>
          </a:ln>
        </p:spPr>
      </p:pic>
      <p:sp>
        <p:nvSpPr>
          <p:cNvPr id="352" name="Google Shape;352;p35"/>
          <p:cNvSpPr txBox="1"/>
          <p:nvPr>
            <p:ph type="title"/>
          </p:nvPr>
        </p:nvSpPr>
        <p:spPr>
          <a:xfrm>
            <a:off x="720000" y="457200"/>
            <a:ext cx="7704000" cy="57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Problem </a:t>
            </a:r>
            <a:r>
              <a:rPr lang="en">
                <a:solidFill>
                  <a:schemeClr val="dk2"/>
                </a:solidFill>
              </a:rPr>
              <a:t>Statement</a:t>
            </a:r>
            <a:endParaRPr>
              <a:solidFill>
                <a:schemeClr val="dk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 name="Shape 913"/>
        <p:cNvGrpSpPr/>
        <p:nvPr/>
      </p:nvGrpSpPr>
      <p:grpSpPr>
        <a:xfrm>
          <a:off x="0" y="0"/>
          <a:ext cx="0" cy="0"/>
          <a:chOff x="0" y="0"/>
          <a:chExt cx="0" cy="0"/>
        </a:xfrm>
      </p:grpSpPr>
      <p:sp>
        <p:nvSpPr>
          <p:cNvPr id="914" name="Google Shape;914;p53"/>
          <p:cNvSpPr txBox="1"/>
          <p:nvPr>
            <p:ph type="title"/>
          </p:nvPr>
        </p:nvSpPr>
        <p:spPr>
          <a:xfrm>
            <a:off x="720000" y="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Water Storage Content </a:t>
            </a:r>
            <a:r>
              <a:rPr lang="en"/>
              <a:t>(math)</a:t>
            </a:r>
            <a:endParaRPr/>
          </a:p>
        </p:txBody>
      </p:sp>
      <p:grpSp>
        <p:nvGrpSpPr>
          <p:cNvPr id="915" name="Google Shape;915;p53"/>
          <p:cNvGrpSpPr/>
          <p:nvPr/>
        </p:nvGrpSpPr>
        <p:grpSpPr>
          <a:xfrm>
            <a:off x="907205" y="4123210"/>
            <a:ext cx="7329590" cy="372278"/>
            <a:chOff x="238125" y="2506075"/>
            <a:chExt cx="5747346" cy="673075"/>
          </a:xfrm>
        </p:grpSpPr>
        <p:sp>
          <p:nvSpPr>
            <p:cNvPr id="916" name="Google Shape;916;p5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CADD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91E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AE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3EB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20" name="Google Shape;920;p53"/>
          <p:cNvPicPr preferRelativeResize="0"/>
          <p:nvPr/>
        </p:nvPicPr>
        <p:blipFill>
          <a:blip r:embed="rId3">
            <a:alphaModFix/>
          </a:blip>
          <a:stretch>
            <a:fillRect/>
          </a:stretch>
        </p:blipFill>
        <p:spPr>
          <a:xfrm>
            <a:off x="907200" y="749475"/>
            <a:ext cx="7329600" cy="439402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4" name="Shape 924"/>
        <p:cNvGrpSpPr/>
        <p:nvPr/>
      </p:nvGrpSpPr>
      <p:grpSpPr>
        <a:xfrm>
          <a:off x="0" y="0"/>
          <a:ext cx="0" cy="0"/>
          <a:chOff x="0" y="0"/>
          <a:chExt cx="0" cy="0"/>
        </a:xfrm>
      </p:grpSpPr>
      <p:sp>
        <p:nvSpPr>
          <p:cNvPr id="925" name="Google Shape;925;p54"/>
          <p:cNvSpPr txBox="1"/>
          <p:nvPr>
            <p:ph type="title"/>
          </p:nvPr>
        </p:nvSpPr>
        <p:spPr>
          <a:xfrm>
            <a:off x="720000" y="17525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Website prototype</a:t>
            </a:r>
            <a:endParaRPr/>
          </a:p>
        </p:txBody>
      </p:sp>
      <p:pic>
        <p:nvPicPr>
          <p:cNvPr id="926" name="Google Shape;926;p54"/>
          <p:cNvPicPr preferRelativeResize="0"/>
          <p:nvPr/>
        </p:nvPicPr>
        <p:blipFill>
          <a:blip r:embed="rId3">
            <a:alphaModFix/>
          </a:blip>
          <a:stretch>
            <a:fillRect/>
          </a:stretch>
        </p:blipFill>
        <p:spPr>
          <a:xfrm>
            <a:off x="1381153" y="948850"/>
            <a:ext cx="3027799" cy="1830281"/>
          </a:xfrm>
          <a:prstGeom prst="rect">
            <a:avLst/>
          </a:prstGeom>
          <a:noFill/>
          <a:ln>
            <a:noFill/>
          </a:ln>
        </p:spPr>
      </p:pic>
      <p:pic>
        <p:nvPicPr>
          <p:cNvPr id="927" name="Google Shape;927;p54"/>
          <p:cNvPicPr preferRelativeResize="0"/>
          <p:nvPr/>
        </p:nvPicPr>
        <p:blipFill>
          <a:blip r:embed="rId4">
            <a:alphaModFix/>
          </a:blip>
          <a:stretch>
            <a:fillRect/>
          </a:stretch>
        </p:blipFill>
        <p:spPr>
          <a:xfrm>
            <a:off x="4631226" y="929400"/>
            <a:ext cx="2946847" cy="1830274"/>
          </a:xfrm>
          <a:prstGeom prst="rect">
            <a:avLst/>
          </a:prstGeom>
          <a:noFill/>
          <a:ln>
            <a:noFill/>
          </a:ln>
        </p:spPr>
      </p:pic>
      <p:pic>
        <p:nvPicPr>
          <p:cNvPr id="928" name="Google Shape;928;p54"/>
          <p:cNvPicPr preferRelativeResize="0"/>
          <p:nvPr/>
        </p:nvPicPr>
        <p:blipFill>
          <a:blip r:embed="rId5">
            <a:alphaModFix/>
          </a:blip>
          <a:stretch>
            <a:fillRect/>
          </a:stretch>
        </p:blipFill>
        <p:spPr>
          <a:xfrm>
            <a:off x="1381150" y="2893425"/>
            <a:ext cx="3027799" cy="1887923"/>
          </a:xfrm>
          <a:prstGeom prst="rect">
            <a:avLst/>
          </a:prstGeom>
          <a:noFill/>
          <a:ln>
            <a:noFill/>
          </a:ln>
        </p:spPr>
      </p:pic>
      <p:pic>
        <p:nvPicPr>
          <p:cNvPr id="929" name="Google Shape;929;p54"/>
          <p:cNvPicPr preferRelativeResize="0"/>
          <p:nvPr/>
        </p:nvPicPr>
        <p:blipFill>
          <a:blip r:embed="rId6">
            <a:alphaModFix/>
          </a:blip>
          <a:stretch>
            <a:fillRect/>
          </a:stretch>
        </p:blipFill>
        <p:spPr>
          <a:xfrm>
            <a:off x="4579967" y="2893425"/>
            <a:ext cx="3182858" cy="1933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sp>
        <p:nvSpPr>
          <p:cNvPr id="934" name="Google Shape;934;p55"/>
          <p:cNvSpPr txBox="1"/>
          <p:nvPr>
            <p:ph type="title"/>
          </p:nvPr>
        </p:nvSpPr>
        <p:spPr>
          <a:xfrm>
            <a:off x="720000" y="1402775"/>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Codebase</a:t>
            </a:r>
            <a:endParaRPr/>
          </a:p>
        </p:txBody>
      </p:sp>
      <p:grpSp>
        <p:nvGrpSpPr>
          <p:cNvPr id="935" name="Google Shape;935;p55"/>
          <p:cNvGrpSpPr/>
          <p:nvPr/>
        </p:nvGrpSpPr>
        <p:grpSpPr>
          <a:xfrm>
            <a:off x="907205" y="4123210"/>
            <a:ext cx="7329590" cy="372278"/>
            <a:chOff x="238125" y="2506075"/>
            <a:chExt cx="5747346" cy="673075"/>
          </a:xfrm>
        </p:grpSpPr>
        <p:sp>
          <p:nvSpPr>
            <p:cNvPr id="936" name="Google Shape;936;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CADD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91E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AE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3EB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 name="Google Shape;940;p55"/>
          <p:cNvSpPr txBox="1"/>
          <p:nvPr/>
        </p:nvSpPr>
        <p:spPr>
          <a:xfrm>
            <a:off x="1158300" y="2448600"/>
            <a:ext cx="6827400" cy="384900"/>
          </a:xfrm>
          <a:prstGeom prst="rect">
            <a:avLst/>
          </a:prstGeom>
          <a:solidFill>
            <a:schemeClr val="accent6"/>
          </a:solidFill>
          <a:ln cap="flat" cmpd="sng" w="28575">
            <a:solidFill>
              <a:srgbClr val="00997A"/>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200000"/>
              </a:lnSpc>
              <a:spcBef>
                <a:spcPts val="0"/>
              </a:spcBef>
              <a:spcAft>
                <a:spcPts val="0"/>
              </a:spcAft>
              <a:buNone/>
            </a:pPr>
            <a:r>
              <a:rPr i="1" lang="en" sz="1300">
                <a:solidFill>
                  <a:srgbClr val="274E13"/>
                </a:solidFill>
                <a:latin typeface="Arimo SemiBold"/>
                <a:ea typeface="Arimo SemiBold"/>
                <a:cs typeface="Arimo SemiBold"/>
                <a:sym typeface="Arimo SemiBold"/>
              </a:rPr>
              <a:t>All code and prototypes can be found </a:t>
            </a:r>
            <a:r>
              <a:rPr i="1" lang="en" sz="1300" u="sng">
                <a:solidFill>
                  <a:schemeClr val="hlink"/>
                </a:solidFill>
                <a:latin typeface="Arimo SemiBold"/>
                <a:ea typeface="Arimo SemiBold"/>
                <a:cs typeface="Arimo SemiBold"/>
                <a:sym typeface="Arimo SemiBold"/>
                <a:hlinkClick r:id="rId3"/>
              </a:rPr>
              <a:t>https://github.com/owenmoogk/htg-2023</a:t>
            </a:r>
            <a:endParaRPr i="1" sz="1300">
              <a:solidFill>
                <a:srgbClr val="274E13"/>
              </a:solidFill>
              <a:latin typeface="Arimo SemiBold"/>
              <a:ea typeface="Arimo SemiBold"/>
              <a:cs typeface="Arimo SemiBold"/>
              <a:sym typeface="Arimo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36"/>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a:t>
            </a:r>
            <a:r>
              <a:rPr lang="en">
                <a:solidFill>
                  <a:schemeClr val="dk2"/>
                </a:solidFill>
              </a:rPr>
              <a:t>SCOPE</a:t>
            </a:r>
            <a:endParaRPr sz="3000">
              <a:solidFill>
                <a:schemeClr val="dk2"/>
              </a:solidFill>
            </a:endParaRPr>
          </a:p>
        </p:txBody>
      </p:sp>
      <p:grpSp>
        <p:nvGrpSpPr>
          <p:cNvPr id="358" name="Google Shape;358;p36"/>
          <p:cNvGrpSpPr/>
          <p:nvPr/>
        </p:nvGrpSpPr>
        <p:grpSpPr>
          <a:xfrm flipH="1" rot="-623295">
            <a:off x="8164227" y="114416"/>
            <a:ext cx="764908" cy="764723"/>
            <a:chOff x="-13250" y="2940250"/>
            <a:chExt cx="995857" cy="995617"/>
          </a:xfrm>
        </p:grpSpPr>
        <p:sp>
          <p:nvSpPr>
            <p:cNvPr id="359" name="Google Shape;359;p36"/>
            <p:cNvSpPr/>
            <p:nvPr/>
          </p:nvSpPr>
          <p:spPr>
            <a:xfrm>
              <a:off x="-13250" y="2940250"/>
              <a:ext cx="995857" cy="995617"/>
            </a:xfrm>
            <a:custGeom>
              <a:rect b="b" l="l" r="r" t="t"/>
              <a:pathLst>
                <a:path extrusionOk="0" h="12432" w="12435">
                  <a:moveTo>
                    <a:pt x="6220" y="0"/>
                  </a:moveTo>
                  <a:cubicBezTo>
                    <a:pt x="5987" y="0"/>
                    <a:pt x="5793" y="190"/>
                    <a:pt x="5793" y="427"/>
                  </a:cubicBezTo>
                  <a:lnTo>
                    <a:pt x="5793" y="1834"/>
                  </a:lnTo>
                  <a:cubicBezTo>
                    <a:pt x="5793" y="1987"/>
                    <a:pt x="5873" y="2120"/>
                    <a:pt x="5993" y="2196"/>
                  </a:cubicBezTo>
                  <a:cubicBezTo>
                    <a:pt x="5627" y="2215"/>
                    <a:pt x="5274" y="2285"/>
                    <a:pt x="4942" y="2396"/>
                  </a:cubicBezTo>
                  <a:cubicBezTo>
                    <a:pt x="5022" y="2279"/>
                    <a:pt x="5044" y="2126"/>
                    <a:pt x="4992" y="1987"/>
                  </a:cubicBezTo>
                  <a:lnTo>
                    <a:pt x="4469" y="679"/>
                  </a:lnTo>
                  <a:cubicBezTo>
                    <a:pt x="4402" y="513"/>
                    <a:pt x="4241" y="411"/>
                    <a:pt x="4072" y="411"/>
                  </a:cubicBezTo>
                  <a:cubicBezTo>
                    <a:pt x="4019" y="411"/>
                    <a:pt x="3966" y="421"/>
                    <a:pt x="3913" y="442"/>
                  </a:cubicBezTo>
                  <a:cubicBezTo>
                    <a:pt x="3806" y="482"/>
                    <a:pt x="3723" y="565"/>
                    <a:pt x="3677" y="673"/>
                  </a:cubicBezTo>
                  <a:cubicBezTo>
                    <a:pt x="3631" y="774"/>
                    <a:pt x="3631" y="894"/>
                    <a:pt x="3674" y="998"/>
                  </a:cubicBezTo>
                  <a:lnTo>
                    <a:pt x="4196" y="2307"/>
                  </a:lnTo>
                  <a:cubicBezTo>
                    <a:pt x="4251" y="2445"/>
                    <a:pt x="4368" y="2540"/>
                    <a:pt x="4512" y="2568"/>
                  </a:cubicBezTo>
                  <a:cubicBezTo>
                    <a:pt x="4159" y="2734"/>
                    <a:pt x="3830" y="2949"/>
                    <a:pt x="3545" y="3201"/>
                  </a:cubicBezTo>
                  <a:cubicBezTo>
                    <a:pt x="3569" y="3069"/>
                    <a:pt x="3532" y="2918"/>
                    <a:pt x="3428" y="2814"/>
                  </a:cubicBezTo>
                  <a:lnTo>
                    <a:pt x="2430" y="1818"/>
                  </a:lnTo>
                  <a:cubicBezTo>
                    <a:pt x="2347" y="1737"/>
                    <a:pt x="2238" y="1696"/>
                    <a:pt x="2128" y="1696"/>
                  </a:cubicBezTo>
                  <a:cubicBezTo>
                    <a:pt x="2019" y="1696"/>
                    <a:pt x="1909" y="1737"/>
                    <a:pt x="1825" y="1818"/>
                  </a:cubicBezTo>
                  <a:cubicBezTo>
                    <a:pt x="1659" y="1984"/>
                    <a:pt x="1659" y="2258"/>
                    <a:pt x="1825" y="2427"/>
                  </a:cubicBezTo>
                  <a:lnTo>
                    <a:pt x="2823" y="3425"/>
                  </a:lnTo>
                  <a:cubicBezTo>
                    <a:pt x="2903" y="3505"/>
                    <a:pt x="3010" y="3551"/>
                    <a:pt x="3124" y="3551"/>
                  </a:cubicBezTo>
                  <a:cubicBezTo>
                    <a:pt x="3152" y="3551"/>
                    <a:pt x="3179" y="3548"/>
                    <a:pt x="3207" y="3545"/>
                  </a:cubicBezTo>
                  <a:lnTo>
                    <a:pt x="3207" y="3545"/>
                  </a:lnTo>
                  <a:cubicBezTo>
                    <a:pt x="2970" y="3806"/>
                    <a:pt x="2771" y="4092"/>
                    <a:pt x="2611" y="4405"/>
                  </a:cubicBezTo>
                  <a:cubicBezTo>
                    <a:pt x="2608" y="4380"/>
                    <a:pt x="2599" y="4359"/>
                    <a:pt x="2593" y="4334"/>
                  </a:cubicBezTo>
                  <a:cubicBezTo>
                    <a:pt x="2550" y="4227"/>
                    <a:pt x="2470" y="4147"/>
                    <a:pt x="2362" y="4101"/>
                  </a:cubicBezTo>
                  <a:lnTo>
                    <a:pt x="1066" y="3548"/>
                  </a:lnTo>
                  <a:cubicBezTo>
                    <a:pt x="1014" y="3524"/>
                    <a:pt x="958" y="3513"/>
                    <a:pt x="901" y="3513"/>
                  </a:cubicBezTo>
                  <a:cubicBezTo>
                    <a:pt x="847" y="3513"/>
                    <a:pt x="792" y="3524"/>
                    <a:pt x="740" y="3545"/>
                  </a:cubicBezTo>
                  <a:cubicBezTo>
                    <a:pt x="633" y="3585"/>
                    <a:pt x="553" y="3668"/>
                    <a:pt x="507" y="3775"/>
                  </a:cubicBezTo>
                  <a:cubicBezTo>
                    <a:pt x="461" y="3877"/>
                    <a:pt x="461" y="3996"/>
                    <a:pt x="504" y="4101"/>
                  </a:cubicBezTo>
                  <a:cubicBezTo>
                    <a:pt x="544" y="4205"/>
                    <a:pt x="627" y="4288"/>
                    <a:pt x="734" y="4334"/>
                  </a:cubicBezTo>
                  <a:lnTo>
                    <a:pt x="2027" y="4887"/>
                  </a:lnTo>
                  <a:cubicBezTo>
                    <a:pt x="2080" y="4912"/>
                    <a:pt x="2138" y="4921"/>
                    <a:pt x="2196" y="4921"/>
                  </a:cubicBezTo>
                  <a:cubicBezTo>
                    <a:pt x="2273" y="4921"/>
                    <a:pt x="2350" y="4899"/>
                    <a:pt x="2414" y="4866"/>
                  </a:cubicBezTo>
                  <a:lnTo>
                    <a:pt x="2414" y="4866"/>
                  </a:lnTo>
                  <a:cubicBezTo>
                    <a:pt x="2288" y="5210"/>
                    <a:pt x="2209" y="5578"/>
                    <a:pt x="2181" y="5959"/>
                  </a:cubicBezTo>
                  <a:cubicBezTo>
                    <a:pt x="2104" y="5858"/>
                    <a:pt x="1981" y="5793"/>
                    <a:pt x="1843" y="5793"/>
                  </a:cubicBezTo>
                  <a:lnTo>
                    <a:pt x="427" y="5793"/>
                  </a:lnTo>
                  <a:cubicBezTo>
                    <a:pt x="194" y="5793"/>
                    <a:pt x="0" y="5987"/>
                    <a:pt x="0" y="6220"/>
                  </a:cubicBezTo>
                  <a:cubicBezTo>
                    <a:pt x="0" y="6454"/>
                    <a:pt x="194" y="6647"/>
                    <a:pt x="427" y="6647"/>
                  </a:cubicBezTo>
                  <a:lnTo>
                    <a:pt x="1837" y="6647"/>
                  </a:lnTo>
                  <a:cubicBezTo>
                    <a:pt x="1969" y="6647"/>
                    <a:pt x="2092" y="6580"/>
                    <a:pt x="2169" y="6484"/>
                  </a:cubicBezTo>
                  <a:cubicBezTo>
                    <a:pt x="2190" y="6825"/>
                    <a:pt x="2252" y="7157"/>
                    <a:pt x="2350" y="7470"/>
                  </a:cubicBezTo>
                  <a:cubicBezTo>
                    <a:pt x="2287" y="7438"/>
                    <a:pt x="2217" y="7421"/>
                    <a:pt x="2146" y="7421"/>
                  </a:cubicBezTo>
                  <a:cubicBezTo>
                    <a:pt x="2094" y="7421"/>
                    <a:pt x="2042" y="7430"/>
                    <a:pt x="1990" y="7449"/>
                  </a:cubicBezTo>
                  <a:lnTo>
                    <a:pt x="679" y="7971"/>
                  </a:lnTo>
                  <a:cubicBezTo>
                    <a:pt x="571" y="8014"/>
                    <a:pt x="491" y="8094"/>
                    <a:pt x="445" y="8202"/>
                  </a:cubicBezTo>
                  <a:cubicBezTo>
                    <a:pt x="399" y="8306"/>
                    <a:pt x="399" y="8423"/>
                    <a:pt x="442" y="8527"/>
                  </a:cubicBezTo>
                  <a:cubicBezTo>
                    <a:pt x="507" y="8693"/>
                    <a:pt x="664" y="8797"/>
                    <a:pt x="839" y="8797"/>
                  </a:cubicBezTo>
                  <a:cubicBezTo>
                    <a:pt x="891" y="8797"/>
                    <a:pt x="946" y="8785"/>
                    <a:pt x="995" y="8767"/>
                  </a:cubicBezTo>
                  <a:lnTo>
                    <a:pt x="2304" y="8245"/>
                  </a:lnTo>
                  <a:cubicBezTo>
                    <a:pt x="2427" y="8192"/>
                    <a:pt x="2513" y="8097"/>
                    <a:pt x="2550" y="7983"/>
                  </a:cubicBezTo>
                  <a:cubicBezTo>
                    <a:pt x="2706" y="8312"/>
                    <a:pt x="2906" y="8616"/>
                    <a:pt x="3142" y="8890"/>
                  </a:cubicBezTo>
                  <a:cubicBezTo>
                    <a:pt x="3132" y="8889"/>
                    <a:pt x="3121" y="8888"/>
                    <a:pt x="3110" y="8888"/>
                  </a:cubicBezTo>
                  <a:cubicBezTo>
                    <a:pt x="3001" y="8888"/>
                    <a:pt x="2892" y="8931"/>
                    <a:pt x="2811" y="9012"/>
                  </a:cubicBezTo>
                  <a:lnTo>
                    <a:pt x="1815" y="10005"/>
                  </a:lnTo>
                  <a:cubicBezTo>
                    <a:pt x="1653" y="10170"/>
                    <a:pt x="1653" y="10444"/>
                    <a:pt x="1815" y="10613"/>
                  </a:cubicBezTo>
                  <a:cubicBezTo>
                    <a:pt x="1898" y="10693"/>
                    <a:pt x="2006" y="10739"/>
                    <a:pt x="2119" y="10739"/>
                  </a:cubicBezTo>
                  <a:cubicBezTo>
                    <a:pt x="2236" y="10739"/>
                    <a:pt x="2344" y="10693"/>
                    <a:pt x="2424" y="10613"/>
                  </a:cubicBezTo>
                  <a:lnTo>
                    <a:pt x="3419" y="9618"/>
                  </a:lnTo>
                  <a:cubicBezTo>
                    <a:pt x="3499" y="9538"/>
                    <a:pt x="3545" y="9430"/>
                    <a:pt x="3545" y="9313"/>
                  </a:cubicBezTo>
                  <a:lnTo>
                    <a:pt x="3545" y="9289"/>
                  </a:lnTo>
                  <a:cubicBezTo>
                    <a:pt x="3791" y="9504"/>
                    <a:pt x="4058" y="9688"/>
                    <a:pt x="4346" y="9842"/>
                  </a:cubicBezTo>
                  <a:cubicBezTo>
                    <a:pt x="4340" y="9845"/>
                    <a:pt x="4334" y="9845"/>
                    <a:pt x="4328" y="9848"/>
                  </a:cubicBezTo>
                  <a:cubicBezTo>
                    <a:pt x="4221" y="9891"/>
                    <a:pt x="4141" y="9971"/>
                    <a:pt x="4095" y="10078"/>
                  </a:cubicBezTo>
                  <a:lnTo>
                    <a:pt x="3542" y="11372"/>
                  </a:lnTo>
                  <a:cubicBezTo>
                    <a:pt x="3450" y="11587"/>
                    <a:pt x="3548" y="11842"/>
                    <a:pt x="3766" y="11934"/>
                  </a:cubicBezTo>
                  <a:cubicBezTo>
                    <a:pt x="3821" y="11955"/>
                    <a:pt x="3880" y="11967"/>
                    <a:pt x="3935" y="11967"/>
                  </a:cubicBezTo>
                  <a:cubicBezTo>
                    <a:pt x="4110" y="11967"/>
                    <a:pt x="4264" y="11863"/>
                    <a:pt x="4328" y="11706"/>
                  </a:cubicBezTo>
                  <a:lnTo>
                    <a:pt x="4881" y="10413"/>
                  </a:lnTo>
                  <a:cubicBezTo>
                    <a:pt x="4927" y="10309"/>
                    <a:pt x="4927" y="10189"/>
                    <a:pt x="4884" y="10088"/>
                  </a:cubicBezTo>
                  <a:cubicBezTo>
                    <a:pt x="4884" y="10081"/>
                    <a:pt x="4881" y="10078"/>
                    <a:pt x="4878" y="10072"/>
                  </a:cubicBezTo>
                  <a:lnTo>
                    <a:pt x="4878" y="10072"/>
                  </a:lnTo>
                  <a:cubicBezTo>
                    <a:pt x="5207" y="10186"/>
                    <a:pt x="5557" y="10260"/>
                    <a:pt x="5916" y="10287"/>
                  </a:cubicBezTo>
                  <a:cubicBezTo>
                    <a:pt x="5833" y="10364"/>
                    <a:pt x="5784" y="10475"/>
                    <a:pt x="5784" y="10597"/>
                  </a:cubicBezTo>
                  <a:lnTo>
                    <a:pt x="5784" y="12007"/>
                  </a:lnTo>
                  <a:cubicBezTo>
                    <a:pt x="5784" y="12241"/>
                    <a:pt x="5974" y="12431"/>
                    <a:pt x="6208" y="12431"/>
                  </a:cubicBezTo>
                  <a:cubicBezTo>
                    <a:pt x="6444" y="12431"/>
                    <a:pt x="6635" y="12241"/>
                    <a:pt x="6635" y="12007"/>
                  </a:cubicBezTo>
                  <a:lnTo>
                    <a:pt x="6635" y="10601"/>
                  </a:lnTo>
                  <a:cubicBezTo>
                    <a:pt x="6635" y="10478"/>
                    <a:pt x="6583" y="10367"/>
                    <a:pt x="6500" y="10290"/>
                  </a:cubicBezTo>
                  <a:cubicBezTo>
                    <a:pt x="6831" y="10266"/>
                    <a:pt x="7145" y="10201"/>
                    <a:pt x="7449" y="10106"/>
                  </a:cubicBezTo>
                  <a:lnTo>
                    <a:pt x="7449" y="10106"/>
                  </a:lnTo>
                  <a:cubicBezTo>
                    <a:pt x="7400" y="10210"/>
                    <a:pt x="7391" y="10333"/>
                    <a:pt x="7437" y="10447"/>
                  </a:cubicBezTo>
                  <a:lnTo>
                    <a:pt x="7959" y="11756"/>
                  </a:lnTo>
                  <a:cubicBezTo>
                    <a:pt x="8026" y="11921"/>
                    <a:pt x="8183" y="12026"/>
                    <a:pt x="8355" y="12026"/>
                  </a:cubicBezTo>
                  <a:cubicBezTo>
                    <a:pt x="8410" y="12026"/>
                    <a:pt x="8463" y="12014"/>
                    <a:pt x="8512" y="11995"/>
                  </a:cubicBezTo>
                  <a:cubicBezTo>
                    <a:pt x="8733" y="11906"/>
                    <a:pt x="8840" y="11657"/>
                    <a:pt x="8751" y="11439"/>
                  </a:cubicBezTo>
                  <a:lnTo>
                    <a:pt x="8229" y="10127"/>
                  </a:lnTo>
                  <a:cubicBezTo>
                    <a:pt x="8183" y="10014"/>
                    <a:pt x="8091" y="9928"/>
                    <a:pt x="7983" y="9888"/>
                  </a:cubicBezTo>
                  <a:cubicBezTo>
                    <a:pt x="8306" y="9728"/>
                    <a:pt x="8604" y="9525"/>
                    <a:pt x="8874" y="9292"/>
                  </a:cubicBezTo>
                  <a:lnTo>
                    <a:pt x="8874" y="9292"/>
                  </a:lnTo>
                  <a:cubicBezTo>
                    <a:pt x="8865" y="9412"/>
                    <a:pt x="8908" y="9529"/>
                    <a:pt x="8997" y="9618"/>
                  </a:cubicBezTo>
                  <a:lnTo>
                    <a:pt x="9992" y="10613"/>
                  </a:lnTo>
                  <a:cubicBezTo>
                    <a:pt x="10072" y="10693"/>
                    <a:pt x="10180" y="10739"/>
                    <a:pt x="10293" y="10739"/>
                  </a:cubicBezTo>
                  <a:cubicBezTo>
                    <a:pt x="10410" y="10739"/>
                    <a:pt x="10518" y="10693"/>
                    <a:pt x="10597" y="10613"/>
                  </a:cubicBezTo>
                  <a:cubicBezTo>
                    <a:pt x="10677" y="10533"/>
                    <a:pt x="10723" y="10425"/>
                    <a:pt x="10723" y="10309"/>
                  </a:cubicBezTo>
                  <a:cubicBezTo>
                    <a:pt x="10723" y="10195"/>
                    <a:pt x="10677" y="10088"/>
                    <a:pt x="10597" y="10005"/>
                  </a:cubicBezTo>
                  <a:lnTo>
                    <a:pt x="9602" y="9012"/>
                  </a:lnTo>
                  <a:cubicBezTo>
                    <a:pt x="9522" y="8930"/>
                    <a:pt x="9415" y="8883"/>
                    <a:pt x="9301" y="8883"/>
                  </a:cubicBezTo>
                  <a:lnTo>
                    <a:pt x="9273" y="8883"/>
                  </a:lnTo>
                  <a:cubicBezTo>
                    <a:pt x="9489" y="8635"/>
                    <a:pt x="9673" y="8361"/>
                    <a:pt x="9823" y="8066"/>
                  </a:cubicBezTo>
                  <a:cubicBezTo>
                    <a:pt x="9826" y="8079"/>
                    <a:pt x="9829" y="8091"/>
                    <a:pt x="9833" y="8097"/>
                  </a:cubicBezTo>
                  <a:cubicBezTo>
                    <a:pt x="9876" y="8205"/>
                    <a:pt x="9955" y="8284"/>
                    <a:pt x="10063" y="8331"/>
                  </a:cubicBezTo>
                  <a:lnTo>
                    <a:pt x="11359" y="8890"/>
                  </a:lnTo>
                  <a:cubicBezTo>
                    <a:pt x="11411" y="8911"/>
                    <a:pt x="11470" y="8923"/>
                    <a:pt x="11528" y="8923"/>
                  </a:cubicBezTo>
                  <a:cubicBezTo>
                    <a:pt x="11700" y="8923"/>
                    <a:pt x="11854" y="8819"/>
                    <a:pt x="11918" y="8662"/>
                  </a:cubicBezTo>
                  <a:cubicBezTo>
                    <a:pt x="11964" y="8558"/>
                    <a:pt x="11964" y="8438"/>
                    <a:pt x="11921" y="8337"/>
                  </a:cubicBezTo>
                  <a:cubicBezTo>
                    <a:pt x="11881" y="8229"/>
                    <a:pt x="11798" y="8146"/>
                    <a:pt x="11691" y="8100"/>
                  </a:cubicBezTo>
                  <a:lnTo>
                    <a:pt x="10398" y="7547"/>
                  </a:lnTo>
                  <a:cubicBezTo>
                    <a:pt x="10345" y="7524"/>
                    <a:pt x="10288" y="7512"/>
                    <a:pt x="10232" y="7512"/>
                  </a:cubicBezTo>
                  <a:cubicBezTo>
                    <a:pt x="10178" y="7512"/>
                    <a:pt x="10123" y="7523"/>
                    <a:pt x="10072" y="7544"/>
                  </a:cubicBezTo>
                  <a:cubicBezTo>
                    <a:pt x="10060" y="7547"/>
                    <a:pt x="10048" y="7556"/>
                    <a:pt x="10038" y="7560"/>
                  </a:cubicBezTo>
                  <a:cubicBezTo>
                    <a:pt x="10155" y="7219"/>
                    <a:pt x="10229" y="6856"/>
                    <a:pt x="10247" y="6481"/>
                  </a:cubicBezTo>
                  <a:cubicBezTo>
                    <a:pt x="10324" y="6580"/>
                    <a:pt x="10447" y="6641"/>
                    <a:pt x="10582" y="6641"/>
                  </a:cubicBezTo>
                  <a:lnTo>
                    <a:pt x="11992" y="6641"/>
                  </a:lnTo>
                  <a:cubicBezTo>
                    <a:pt x="12225" y="6641"/>
                    <a:pt x="12419" y="6451"/>
                    <a:pt x="12419" y="6217"/>
                  </a:cubicBezTo>
                  <a:cubicBezTo>
                    <a:pt x="12434" y="5987"/>
                    <a:pt x="12241" y="5793"/>
                    <a:pt x="12007" y="5793"/>
                  </a:cubicBezTo>
                  <a:lnTo>
                    <a:pt x="10597" y="5793"/>
                  </a:lnTo>
                  <a:cubicBezTo>
                    <a:pt x="10459" y="5793"/>
                    <a:pt x="10336" y="5858"/>
                    <a:pt x="10260" y="5959"/>
                  </a:cubicBezTo>
                  <a:cubicBezTo>
                    <a:pt x="10238" y="5609"/>
                    <a:pt x="10167" y="5274"/>
                    <a:pt x="10060" y="4958"/>
                  </a:cubicBezTo>
                  <a:lnTo>
                    <a:pt x="10060" y="4958"/>
                  </a:lnTo>
                  <a:cubicBezTo>
                    <a:pt x="10124" y="4998"/>
                    <a:pt x="10201" y="5022"/>
                    <a:pt x="10287" y="5022"/>
                  </a:cubicBezTo>
                  <a:cubicBezTo>
                    <a:pt x="10339" y="5022"/>
                    <a:pt x="10395" y="5010"/>
                    <a:pt x="10444" y="4992"/>
                  </a:cubicBezTo>
                  <a:lnTo>
                    <a:pt x="11752" y="4469"/>
                  </a:lnTo>
                  <a:cubicBezTo>
                    <a:pt x="11974" y="4380"/>
                    <a:pt x="12081" y="4131"/>
                    <a:pt x="11992" y="3913"/>
                  </a:cubicBezTo>
                  <a:cubicBezTo>
                    <a:pt x="11924" y="3745"/>
                    <a:pt x="11764" y="3642"/>
                    <a:pt x="11595" y="3642"/>
                  </a:cubicBezTo>
                  <a:cubicBezTo>
                    <a:pt x="11542" y="3642"/>
                    <a:pt x="11488" y="3653"/>
                    <a:pt x="11436" y="3674"/>
                  </a:cubicBezTo>
                  <a:lnTo>
                    <a:pt x="10124" y="4196"/>
                  </a:lnTo>
                  <a:cubicBezTo>
                    <a:pt x="10017" y="4239"/>
                    <a:pt x="9937" y="4319"/>
                    <a:pt x="9891" y="4426"/>
                  </a:cubicBezTo>
                  <a:cubicBezTo>
                    <a:pt x="9885" y="4451"/>
                    <a:pt x="9876" y="4469"/>
                    <a:pt x="9866" y="4491"/>
                  </a:cubicBezTo>
                  <a:cubicBezTo>
                    <a:pt x="9700" y="4147"/>
                    <a:pt x="9482" y="3827"/>
                    <a:pt x="9230" y="3545"/>
                  </a:cubicBezTo>
                  <a:lnTo>
                    <a:pt x="9230" y="3545"/>
                  </a:lnTo>
                  <a:cubicBezTo>
                    <a:pt x="9258" y="3548"/>
                    <a:pt x="9283" y="3551"/>
                    <a:pt x="9310" y="3551"/>
                  </a:cubicBezTo>
                  <a:cubicBezTo>
                    <a:pt x="9427" y="3551"/>
                    <a:pt x="9535" y="3505"/>
                    <a:pt x="9614" y="3425"/>
                  </a:cubicBezTo>
                  <a:lnTo>
                    <a:pt x="10610" y="2427"/>
                  </a:lnTo>
                  <a:cubicBezTo>
                    <a:pt x="10690" y="2347"/>
                    <a:pt x="10736" y="2239"/>
                    <a:pt x="10736" y="2123"/>
                  </a:cubicBezTo>
                  <a:cubicBezTo>
                    <a:pt x="10736" y="2009"/>
                    <a:pt x="10690" y="1901"/>
                    <a:pt x="10610" y="1818"/>
                  </a:cubicBezTo>
                  <a:cubicBezTo>
                    <a:pt x="10527" y="1737"/>
                    <a:pt x="10417" y="1696"/>
                    <a:pt x="10307" y="1696"/>
                  </a:cubicBezTo>
                  <a:cubicBezTo>
                    <a:pt x="10197" y="1696"/>
                    <a:pt x="10086" y="1737"/>
                    <a:pt x="10001" y="1818"/>
                  </a:cubicBezTo>
                  <a:lnTo>
                    <a:pt x="9006" y="2814"/>
                  </a:lnTo>
                  <a:cubicBezTo>
                    <a:pt x="8905" y="2918"/>
                    <a:pt x="8865" y="3069"/>
                    <a:pt x="8893" y="3201"/>
                  </a:cubicBezTo>
                  <a:cubicBezTo>
                    <a:pt x="8628" y="2967"/>
                    <a:pt x="8330" y="2768"/>
                    <a:pt x="8008" y="2608"/>
                  </a:cubicBezTo>
                  <a:cubicBezTo>
                    <a:pt x="8152" y="2583"/>
                    <a:pt x="8275" y="2488"/>
                    <a:pt x="8330" y="2353"/>
                  </a:cubicBezTo>
                  <a:lnTo>
                    <a:pt x="8890" y="1060"/>
                  </a:lnTo>
                  <a:cubicBezTo>
                    <a:pt x="8982" y="845"/>
                    <a:pt x="8880" y="590"/>
                    <a:pt x="8662" y="498"/>
                  </a:cubicBezTo>
                  <a:cubicBezTo>
                    <a:pt x="8608" y="475"/>
                    <a:pt x="8551" y="464"/>
                    <a:pt x="8495" y="464"/>
                  </a:cubicBezTo>
                  <a:cubicBezTo>
                    <a:pt x="8328" y="464"/>
                    <a:pt x="8169" y="561"/>
                    <a:pt x="8100" y="725"/>
                  </a:cubicBezTo>
                  <a:lnTo>
                    <a:pt x="7547" y="2018"/>
                  </a:lnTo>
                  <a:cubicBezTo>
                    <a:pt x="7501" y="2123"/>
                    <a:pt x="7501" y="2242"/>
                    <a:pt x="7544" y="2347"/>
                  </a:cubicBezTo>
                  <a:cubicBezTo>
                    <a:pt x="7556" y="2371"/>
                    <a:pt x="7572" y="2399"/>
                    <a:pt x="7587" y="2427"/>
                  </a:cubicBezTo>
                  <a:cubicBezTo>
                    <a:pt x="7225" y="2295"/>
                    <a:pt x="6841" y="2215"/>
                    <a:pt x="6448" y="2196"/>
                  </a:cubicBezTo>
                  <a:cubicBezTo>
                    <a:pt x="6564" y="2120"/>
                    <a:pt x="6647" y="1984"/>
                    <a:pt x="6647" y="1834"/>
                  </a:cubicBezTo>
                  <a:lnTo>
                    <a:pt x="6647" y="427"/>
                  </a:lnTo>
                  <a:cubicBezTo>
                    <a:pt x="6647" y="190"/>
                    <a:pt x="6454" y="0"/>
                    <a:pt x="622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6"/>
            <p:cNvSpPr/>
            <p:nvPr/>
          </p:nvSpPr>
          <p:spPr>
            <a:xfrm>
              <a:off x="172689" y="3128609"/>
              <a:ext cx="312171" cy="624423"/>
            </a:xfrm>
            <a:custGeom>
              <a:rect b="b" l="l" r="r" t="t"/>
              <a:pathLst>
                <a:path extrusionOk="0" h="7797" w="3898">
                  <a:moveTo>
                    <a:pt x="3898" y="1"/>
                  </a:moveTo>
                  <a:cubicBezTo>
                    <a:pt x="1748" y="1"/>
                    <a:pt x="0" y="1746"/>
                    <a:pt x="0" y="3899"/>
                  </a:cubicBezTo>
                  <a:cubicBezTo>
                    <a:pt x="0" y="6049"/>
                    <a:pt x="1745" y="7797"/>
                    <a:pt x="3898" y="7797"/>
                  </a:cubicBez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6"/>
            <p:cNvSpPr/>
            <p:nvPr/>
          </p:nvSpPr>
          <p:spPr>
            <a:xfrm>
              <a:off x="484856" y="3128609"/>
              <a:ext cx="312171" cy="624423"/>
            </a:xfrm>
            <a:custGeom>
              <a:rect b="b" l="l" r="r" t="t"/>
              <a:pathLst>
                <a:path extrusionOk="0" h="7797" w="3898">
                  <a:moveTo>
                    <a:pt x="0" y="1"/>
                  </a:moveTo>
                  <a:lnTo>
                    <a:pt x="0" y="7797"/>
                  </a:lnTo>
                  <a:cubicBezTo>
                    <a:pt x="2153" y="7797"/>
                    <a:pt x="3898" y="6049"/>
                    <a:pt x="3898" y="3899"/>
                  </a:cubicBezTo>
                  <a:cubicBezTo>
                    <a:pt x="3898" y="1746"/>
                    <a:pt x="215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6"/>
            <p:cNvSpPr/>
            <p:nvPr/>
          </p:nvSpPr>
          <p:spPr>
            <a:xfrm>
              <a:off x="462913" y="2952983"/>
              <a:ext cx="43887" cy="156806"/>
            </a:xfrm>
            <a:custGeom>
              <a:rect b="b" l="l" r="r" t="t"/>
              <a:pathLst>
                <a:path extrusionOk="0" h="1958" w="548">
                  <a:moveTo>
                    <a:pt x="274" y="1"/>
                  </a:moveTo>
                  <a:cubicBezTo>
                    <a:pt x="123" y="1"/>
                    <a:pt x="1" y="124"/>
                    <a:pt x="1" y="274"/>
                  </a:cubicBezTo>
                  <a:lnTo>
                    <a:pt x="1" y="1684"/>
                  </a:lnTo>
                  <a:cubicBezTo>
                    <a:pt x="1" y="1835"/>
                    <a:pt x="123" y="1957"/>
                    <a:pt x="274" y="1957"/>
                  </a:cubicBezTo>
                  <a:cubicBezTo>
                    <a:pt x="425" y="1957"/>
                    <a:pt x="547" y="1835"/>
                    <a:pt x="547" y="1684"/>
                  </a:cubicBezTo>
                  <a:lnTo>
                    <a:pt x="547" y="274"/>
                  </a:lnTo>
                  <a:cubicBezTo>
                    <a:pt x="547" y="124"/>
                    <a:pt x="425" y="1"/>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6"/>
            <p:cNvSpPr/>
            <p:nvPr/>
          </p:nvSpPr>
          <p:spPr>
            <a:xfrm>
              <a:off x="462913" y="3767285"/>
              <a:ext cx="43887" cy="156726"/>
            </a:xfrm>
            <a:custGeom>
              <a:rect b="b" l="l" r="r" t="t"/>
              <a:pathLst>
                <a:path extrusionOk="0" h="1957" w="548">
                  <a:moveTo>
                    <a:pt x="274" y="0"/>
                  </a:moveTo>
                  <a:cubicBezTo>
                    <a:pt x="123" y="0"/>
                    <a:pt x="1" y="123"/>
                    <a:pt x="1" y="274"/>
                  </a:cubicBezTo>
                  <a:lnTo>
                    <a:pt x="1" y="1683"/>
                  </a:lnTo>
                  <a:cubicBezTo>
                    <a:pt x="1" y="1834"/>
                    <a:pt x="123" y="1957"/>
                    <a:pt x="274" y="1957"/>
                  </a:cubicBezTo>
                  <a:cubicBezTo>
                    <a:pt x="425" y="1957"/>
                    <a:pt x="547" y="1834"/>
                    <a:pt x="547" y="1683"/>
                  </a:cubicBezTo>
                  <a:lnTo>
                    <a:pt x="547" y="274"/>
                  </a:lnTo>
                  <a:cubicBezTo>
                    <a:pt x="547" y="123"/>
                    <a:pt x="425"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6"/>
            <p:cNvSpPr/>
            <p:nvPr/>
          </p:nvSpPr>
          <p:spPr>
            <a:xfrm>
              <a:off x="813681" y="3416674"/>
              <a:ext cx="156806" cy="43887"/>
            </a:xfrm>
            <a:custGeom>
              <a:rect b="b" l="l" r="r" t="t"/>
              <a:pathLst>
                <a:path extrusionOk="0" h="548" w="1958">
                  <a:moveTo>
                    <a:pt x="274" y="1"/>
                  </a:moveTo>
                  <a:cubicBezTo>
                    <a:pt x="124" y="1"/>
                    <a:pt x="1" y="124"/>
                    <a:pt x="1" y="274"/>
                  </a:cubicBezTo>
                  <a:cubicBezTo>
                    <a:pt x="1" y="425"/>
                    <a:pt x="124" y="548"/>
                    <a:pt x="274" y="548"/>
                  </a:cubicBezTo>
                  <a:lnTo>
                    <a:pt x="1684" y="548"/>
                  </a:lnTo>
                  <a:cubicBezTo>
                    <a:pt x="1835" y="548"/>
                    <a:pt x="1958" y="425"/>
                    <a:pt x="1958" y="274"/>
                  </a:cubicBezTo>
                  <a:cubicBezTo>
                    <a:pt x="1958" y="124"/>
                    <a:pt x="1835" y="1"/>
                    <a:pt x="1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6"/>
            <p:cNvSpPr/>
            <p:nvPr/>
          </p:nvSpPr>
          <p:spPr>
            <a:xfrm>
              <a:off x="-774" y="3416674"/>
              <a:ext cx="156566" cy="43887"/>
            </a:xfrm>
            <a:custGeom>
              <a:rect b="b" l="l" r="r" t="t"/>
              <a:pathLst>
                <a:path extrusionOk="0" h="548" w="1955">
                  <a:moveTo>
                    <a:pt x="274" y="1"/>
                  </a:moveTo>
                  <a:cubicBezTo>
                    <a:pt x="123" y="1"/>
                    <a:pt x="0" y="124"/>
                    <a:pt x="0" y="274"/>
                  </a:cubicBezTo>
                  <a:cubicBezTo>
                    <a:pt x="0" y="425"/>
                    <a:pt x="123" y="548"/>
                    <a:pt x="274" y="548"/>
                  </a:cubicBezTo>
                  <a:lnTo>
                    <a:pt x="1684" y="548"/>
                  </a:lnTo>
                  <a:cubicBezTo>
                    <a:pt x="1837" y="548"/>
                    <a:pt x="1954" y="425"/>
                    <a:pt x="1954" y="274"/>
                  </a:cubicBezTo>
                  <a:cubicBezTo>
                    <a:pt x="1954" y="124"/>
                    <a:pt x="1831" y="1"/>
                    <a:pt x="1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6"/>
            <p:cNvSpPr/>
            <p:nvPr/>
          </p:nvSpPr>
          <p:spPr>
            <a:xfrm>
              <a:off x="708691" y="3088727"/>
              <a:ext cx="127976" cy="123651"/>
            </a:xfrm>
            <a:custGeom>
              <a:rect b="b" l="l" r="r" t="t"/>
              <a:pathLst>
                <a:path extrusionOk="0" h="1544" w="1598">
                  <a:moveTo>
                    <a:pt x="1295" y="1"/>
                  </a:moveTo>
                  <a:cubicBezTo>
                    <a:pt x="1224" y="1"/>
                    <a:pt x="1154" y="27"/>
                    <a:pt x="1100" y="81"/>
                  </a:cubicBezTo>
                  <a:lnTo>
                    <a:pt x="108" y="1076"/>
                  </a:lnTo>
                  <a:cubicBezTo>
                    <a:pt x="0" y="1184"/>
                    <a:pt x="0" y="1356"/>
                    <a:pt x="108" y="1463"/>
                  </a:cubicBezTo>
                  <a:cubicBezTo>
                    <a:pt x="160" y="1516"/>
                    <a:pt x="234" y="1543"/>
                    <a:pt x="304" y="1543"/>
                  </a:cubicBezTo>
                  <a:cubicBezTo>
                    <a:pt x="372" y="1543"/>
                    <a:pt x="443" y="1516"/>
                    <a:pt x="495" y="1463"/>
                  </a:cubicBezTo>
                  <a:lnTo>
                    <a:pt x="1490" y="468"/>
                  </a:lnTo>
                  <a:cubicBezTo>
                    <a:pt x="1598" y="361"/>
                    <a:pt x="1598" y="189"/>
                    <a:pt x="1490" y="81"/>
                  </a:cubicBezTo>
                  <a:cubicBezTo>
                    <a:pt x="1436" y="27"/>
                    <a:pt x="1366" y="1"/>
                    <a:pt x="1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6"/>
            <p:cNvSpPr/>
            <p:nvPr/>
          </p:nvSpPr>
          <p:spPr>
            <a:xfrm>
              <a:off x="132807" y="3664616"/>
              <a:ext cx="127976" cy="123651"/>
            </a:xfrm>
            <a:custGeom>
              <a:rect b="b" l="l" r="r" t="t"/>
              <a:pathLst>
                <a:path extrusionOk="0" h="1544" w="1598">
                  <a:moveTo>
                    <a:pt x="1295" y="0"/>
                  </a:moveTo>
                  <a:cubicBezTo>
                    <a:pt x="1224" y="0"/>
                    <a:pt x="1154" y="27"/>
                    <a:pt x="1100" y="81"/>
                  </a:cubicBezTo>
                  <a:lnTo>
                    <a:pt x="108" y="1076"/>
                  </a:lnTo>
                  <a:cubicBezTo>
                    <a:pt x="0" y="1184"/>
                    <a:pt x="0" y="1356"/>
                    <a:pt x="108" y="1463"/>
                  </a:cubicBezTo>
                  <a:cubicBezTo>
                    <a:pt x="160" y="1519"/>
                    <a:pt x="234" y="1543"/>
                    <a:pt x="301" y="1543"/>
                  </a:cubicBezTo>
                  <a:cubicBezTo>
                    <a:pt x="372" y="1543"/>
                    <a:pt x="440" y="1519"/>
                    <a:pt x="495" y="1463"/>
                  </a:cubicBezTo>
                  <a:lnTo>
                    <a:pt x="1490" y="468"/>
                  </a:lnTo>
                  <a:cubicBezTo>
                    <a:pt x="1598" y="361"/>
                    <a:pt x="1598" y="189"/>
                    <a:pt x="1490" y="81"/>
                  </a:cubicBezTo>
                  <a:cubicBezTo>
                    <a:pt x="1436" y="27"/>
                    <a:pt x="1366" y="0"/>
                    <a:pt x="12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6"/>
            <p:cNvSpPr/>
            <p:nvPr/>
          </p:nvSpPr>
          <p:spPr>
            <a:xfrm>
              <a:off x="708691" y="3664616"/>
              <a:ext cx="128216" cy="123651"/>
            </a:xfrm>
            <a:custGeom>
              <a:rect b="b" l="l" r="r" t="t"/>
              <a:pathLst>
                <a:path extrusionOk="0" h="1544" w="1601">
                  <a:moveTo>
                    <a:pt x="301" y="0"/>
                  </a:moveTo>
                  <a:cubicBezTo>
                    <a:pt x="231" y="0"/>
                    <a:pt x="162" y="27"/>
                    <a:pt x="108" y="81"/>
                  </a:cubicBezTo>
                  <a:cubicBezTo>
                    <a:pt x="0" y="189"/>
                    <a:pt x="0" y="361"/>
                    <a:pt x="108" y="468"/>
                  </a:cubicBezTo>
                  <a:lnTo>
                    <a:pt x="1106" y="1463"/>
                  </a:lnTo>
                  <a:cubicBezTo>
                    <a:pt x="1155" y="1519"/>
                    <a:pt x="1229" y="1543"/>
                    <a:pt x="1297" y="1543"/>
                  </a:cubicBezTo>
                  <a:cubicBezTo>
                    <a:pt x="1367" y="1543"/>
                    <a:pt x="1441" y="1519"/>
                    <a:pt x="1493" y="1463"/>
                  </a:cubicBezTo>
                  <a:cubicBezTo>
                    <a:pt x="1601" y="1356"/>
                    <a:pt x="1601" y="1184"/>
                    <a:pt x="1493" y="1076"/>
                  </a:cubicBezTo>
                  <a:lnTo>
                    <a:pt x="495" y="81"/>
                  </a:lnTo>
                  <a:cubicBezTo>
                    <a:pt x="441" y="27"/>
                    <a:pt x="371" y="0"/>
                    <a:pt x="3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6"/>
            <p:cNvSpPr/>
            <p:nvPr/>
          </p:nvSpPr>
          <p:spPr>
            <a:xfrm>
              <a:off x="132326" y="3088727"/>
              <a:ext cx="128456" cy="123651"/>
            </a:xfrm>
            <a:custGeom>
              <a:rect b="b" l="l" r="r" t="t"/>
              <a:pathLst>
                <a:path extrusionOk="0" h="1544" w="1604">
                  <a:moveTo>
                    <a:pt x="303" y="1"/>
                  </a:moveTo>
                  <a:cubicBezTo>
                    <a:pt x="232" y="1"/>
                    <a:pt x="162" y="27"/>
                    <a:pt x="108" y="81"/>
                  </a:cubicBezTo>
                  <a:cubicBezTo>
                    <a:pt x="0" y="189"/>
                    <a:pt x="0" y="361"/>
                    <a:pt x="108" y="468"/>
                  </a:cubicBezTo>
                  <a:lnTo>
                    <a:pt x="1106" y="1463"/>
                  </a:lnTo>
                  <a:cubicBezTo>
                    <a:pt x="1161" y="1516"/>
                    <a:pt x="1235" y="1543"/>
                    <a:pt x="1303" y="1543"/>
                  </a:cubicBezTo>
                  <a:cubicBezTo>
                    <a:pt x="1376" y="1543"/>
                    <a:pt x="1444" y="1516"/>
                    <a:pt x="1496" y="1463"/>
                  </a:cubicBezTo>
                  <a:cubicBezTo>
                    <a:pt x="1604" y="1356"/>
                    <a:pt x="1604" y="1184"/>
                    <a:pt x="1496" y="1076"/>
                  </a:cubicBezTo>
                  <a:lnTo>
                    <a:pt x="498" y="81"/>
                  </a:lnTo>
                  <a:cubicBezTo>
                    <a:pt x="444" y="27"/>
                    <a:pt x="373" y="1"/>
                    <a:pt x="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6"/>
            <p:cNvSpPr/>
            <p:nvPr/>
          </p:nvSpPr>
          <p:spPr>
            <a:xfrm>
              <a:off x="597935" y="2990143"/>
              <a:ext cx="94100" cy="147917"/>
            </a:xfrm>
            <a:custGeom>
              <a:rect b="b" l="l" r="r" t="t"/>
              <a:pathLst>
                <a:path extrusionOk="0" h="1847" w="1175">
                  <a:moveTo>
                    <a:pt x="866" y="1"/>
                  </a:moveTo>
                  <a:cubicBezTo>
                    <a:pt x="760" y="1"/>
                    <a:pt x="658" y="63"/>
                    <a:pt x="612" y="166"/>
                  </a:cubicBezTo>
                  <a:lnTo>
                    <a:pt x="59" y="1463"/>
                  </a:lnTo>
                  <a:cubicBezTo>
                    <a:pt x="1" y="1601"/>
                    <a:pt x="65" y="1761"/>
                    <a:pt x="204" y="1822"/>
                  </a:cubicBezTo>
                  <a:cubicBezTo>
                    <a:pt x="238" y="1837"/>
                    <a:pt x="277" y="1847"/>
                    <a:pt x="311" y="1847"/>
                  </a:cubicBezTo>
                  <a:cubicBezTo>
                    <a:pt x="419" y="1847"/>
                    <a:pt x="520" y="1785"/>
                    <a:pt x="563" y="1678"/>
                  </a:cubicBezTo>
                  <a:lnTo>
                    <a:pt x="1116" y="381"/>
                  </a:lnTo>
                  <a:cubicBezTo>
                    <a:pt x="1174" y="243"/>
                    <a:pt x="1110" y="84"/>
                    <a:pt x="972" y="22"/>
                  </a:cubicBezTo>
                  <a:cubicBezTo>
                    <a:pt x="937" y="7"/>
                    <a:pt x="901" y="1"/>
                    <a:pt x="8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6"/>
            <p:cNvSpPr/>
            <p:nvPr/>
          </p:nvSpPr>
          <p:spPr>
            <a:xfrm>
              <a:off x="277198" y="3738935"/>
              <a:ext cx="94020" cy="147677"/>
            </a:xfrm>
            <a:custGeom>
              <a:rect b="b" l="l" r="r" t="t"/>
              <a:pathLst>
                <a:path extrusionOk="0" h="1844" w="1174">
                  <a:moveTo>
                    <a:pt x="865" y="1"/>
                  </a:moveTo>
                  <a:cubicBezTo>
                    <a:pt x="759" y="1"/>
                    <a:pt x="658" y="63"/>
                    <a:pt x="612" y="167"/>
                  </a:cubicBezTo>
                  <a:lnTo>
                    <a:pt x="59" y="1460"/>
                  </a:lnTo>
                  <a:cubicBezTo>
                    <a:pt x="0" y="1598"/>
                    <a:pt x="65" y="1761"/>
                    <a:pt x="203" y="1822"/>
                  </a:cubicBezTo>
                  <a:cubicBezTo>
                    <a:pt x="240" y="1838"/>
                    <a:pt x="277" y="1844"/>
                    <a:pt x="311" y="1844"/>
                  </a:cubicBezTo>
                  <a:cubicBezTo>
                    <a:pt x="418" y="1844"/>
                    <a:pt x="520" y="1779"/>
                    <a:pt x="566" y="1675"/>
                  </a:cubicBezTo>
                  <a:lnTo>
                    <a:pt x="1119" y="382"/>
                  </a:lnTo>
                  <a:cubicBezTo>
                    <a:pt x="1174" y="244"/>
                    <a:pt x="1109" y="84"/>
                    <a:pt x="971" y="22"/>
                  </a:cubicBezTo>
                  <a:cubicBezTo>
                    <a:pt x="937" y="8"/>
                    <a:pt x="901" y="1"/>
                    <a:pt x="8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6"/>
            <p:cNvSpPr/>
            <p:nvPr/>
          </p:nvSpPr>
          <p:spPr>
            <a:xfrm>
              <a:off x="782449" y="3554500"/>
              <a:ext cx="153603" cy="88334"/>
            </a:xfrm>
            <a:custGeom>
              <a:rect b="b" l="l" r="r" t="t"/>
              <a:pathLst>
                <a:path extrusionOk="0" h="1103" w="1918">
                  <a:moveTo>
                    <a:pt x="313" y="0"/>
                  </a:moveTo>
                  <a:cubicBezTo>
                    <a:pt x="207" y="0"/>
                    <a:pt x="105" y="62"/>
                    <a:pt x="59" y="166"/>
                  </a:cubicBezTo>
                  <a:cubicBezTo>
                    <a:pt x="1" y="304"/>
                    <a:pt x="65" y="467"/>
                    <a:pt x="204" y="528"/>
                  </a:cubicBezTo>
                  <a:lnTo>
                    <a:pt x="1497" y="1081"/>
                  </a:lnTo>
                  <a:cubicBezTo>
                    <a:pt x="1534" y="1097"/>
                    <a:pt x="1570" y="1103"/>
                    <a:pt x="1604" y="1103"/>
                  </a:cubicBezTo>
                  <a:cubicBezTo>
                    <a:pt x="1712" y="1103"/>
                    <a:pt x="1813" y="1041"/>
                    <a:pt x="1859" y="934"/>
                  </a:cubicBezTo>
                  <a:cubicBezTo>
                    <a:pt x="1918" y="796"/>
                    <a:pt x="1850" y="636"/>
                    <a:pt x="1712" y="575"/>
                  </a:cubicBezTo>
                  <a:lnTo>
                    <a:pt x="419" y="22"/>
                  </a:lnTo>
                  <a:cubicBezTo>
                    <a:pt x="384" y="7"/>
                    <a:pt x="348" y="0"/>
                    <a:pt x="3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6"/>
            <p:cNvSpPr/>
            <p:nvPr/>
          </p:nvSpPr>
          <p:spPr>
            <a:xfrm>
              <a:off x="33663" y="3234001"/>
              <a:ext cx="153603" cy="88574"/>
            </a:xfrm>
            <a:custGeom>
              <a:rect b="b" l="l" r="r" t="t"/>
              <a:pathLst>
                <a:path extrusionOk="0" h="1106" w="1918">
                  <a:moveTo>
                    <a:pt x="315" y="0"/>
                  </a:moveTo>
                  <a:cubicBezTo>
                    <a:pt x="208" y="0"/>
                    <a:pt x="105" y="64"/>
                    <a:pt x="59" y="169"/>
                  </a:cubicBezTo>
                  <a:cubicBezTo>
                    <a:pt x="0" y="307"/>
                    <a:pt x="65" y="467"/>
                    <a:pt x="203" y="528"/>
                  </a:cubicBezTo>
                  <a:lnTo>
                    <a:pt x="1499" y="1081"/>
                  </a:lnTo>
                  <a:cubicBezTo>
                    <a:pt x="1533" y="1096"/>
                    <a:pt x="1570" y="1105"/>
                    <a:pt x="1607" y="1105"/>
                  </a:cubicBezTo>
                  <a:cubicBezTo>
                    <a:pt x="1715" y="1105"/>
                    <a:pt x="1813" y="1038"/>
                    <a:pt x="1859" y="937"/>
                  </a:cubicBezTo>
                  <a:cubicBezTo>
                    <a:pt x="1917" y="798"/>
                    <a:pt x="1853" y="636"/>
                    <a:pt x="1715" y="574"/>
                  </a:cubicBezTo>
                  <a:lnTo>
                    <a:pt x="418" y="21"/>
                  </a:lnTo>
                  <a:cubicBezTo>
                    <a:pt x="384" y="7"/>
                    <a:pt x="349" y="0"/>
                    <a:pt x="3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
            <p:cNvSpPr/>
            <p:nvPr/>
          </p:nvSpPr>
          <p:spPr>
            <a:xfrm>
              <a:off x="785412" y="3244172"/>
              <a:ext cx="155045" cy="86011"/>
            </a:xfrm>
            <a:custGeom>
              <a:rect b="b" l="l" r="r" t="t"/>
              <a:pathLst>
                <a:path extrusionOk="0" h="1074" w="1936">
                  <a:moveTo>
                    <a:pt x="1624" y="1"/>
                  </a:moveTo>
                  <a:cubicBezTo>
                    <a:pt x="1590" y="1"/>
                    <a:pt x="1555" y="7"/>
                    <a:pt x="1521" y="20"/>
                  </a:cubicBezTo>
                  <a:lnTo>
                    <a:pt x="213" y="542"/>
                  </a:lnTo>
                  <a:cubicBezTo>
                    <a:pt x="71" y="601"/>
                    <a:pt x="1" y="757"/>
                    <a:pt x="59" y="902"/>
                  </a:cubicBezTo>
                  <a:cubicBezTo>
                    <a:pt x="102" y="1009"/>
                    <a:pt x="206" y="1074"/>
                    <a:pt x="314" y="1074"/>
                  </a:cubicBezTo>
                  <a:cubicBezTo>
                    <a:pt x="348" y="1074"/>
                    <a:pt x="382" y="1064"/>
                    <a:pt x="415" y="1055"/>
                  </a:cubicBezTo>
                  <a:lnTo>
                    <a:pt x="1727" y="533"/>
                  </a:lnTo>
                  <a:cubicBezTo>
                    <a:pt x="1868" y="475"/>
                    <a:pt x="1936" y="318"/>
                    <a:pt x="1881" y="174"/>
                  </a:cubicBezTo>
                  <a:cubicBezTo>
                    <a:pt x="1836" y="66"/>
                    <a:pt x="1734" y="1"/>
                    <a:pt x="16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6"/>
            <p:cNvSpPr/>
            <p:nvPr/>
          </p:nvSpPr>
          <p:spPr>
            <a:xfrm>
              <a:off x="29258" y="3546812"/>
              <a:ext cx="155285" cy="85931"/>
            </a:xfrm>
            <a:custGeom>
              <a:rect b="b" l="l" r="r" t="t"/>
              <a:pathLst>
                <a:path extrusionOk="0" h="1073" w="1939">
                  <a:moveTo>
                    <a:pt x="1625" y="0"/>
                  </a:moveTo>
                  <a:cubicBezTo>
                    <a:pt x="1591" y="0"/>
                    <a:pt x="1557" y="6"/>
                    <a:pt x="1524" y="19"/>
                  </a:cubicBezTo>
                  <a:lnTo>
                    <a:pt x="212" y="542"/>
                  </a:lnTo>
                  <a:cubicBezTo>
                    <a:pt x="71" y="600"/>
                    <a:pt x="0" y="757"/>
                    <a:pt x="59" y="901"/>
                  </a:cubicBezTo>
                  <a:cubicBezTo>
                    <a:pt x="102" y="1008"/>
                    <a:pt x="206" y="1073"/>
                    <a:pt x="314" y="1073"/>
                  </a:cubicBezTo>
                  <a:cubicBezTo>
                    <a:pt x="347" y="1073"/>
                    <a:pt x="381" y="1064"/>
                    <a:pt x="415" y="1054"/>
                  </a:cubicBezTo>
                  <a:lnTo>
                    <a:pt x="1727" y="532"/>
                  </a:lnTo>
                  <a:cubicBezTo>
                    <a:pt x="1868" y="474"/>
                    <a:pt x="1938" y="317"/>
                    <a:pt x="1880" y="173"/>
                  </a:cubicBezTo>
                  <a:cubicBezTo>
                    <a:pt x="1836" y="65"/>
                    <a:pt x="1734" y="0"/>
                    <a:pt x="16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6"/>
            <p:cNvSpPr/>
            <p:nvPr/>
          </p:nvSpPr>
          <p:spPr>
            <a:xfrm>
              <a:off x="590087" y="3741738"/>
              <a:ext cx="92098" cy="149118"/>
            </a:xfrm>
            <a:custGeom>
              <a:rect b="b" l="l" r="r" t="t"/>
              <a:pathLst>
                <a:path extrusionOk="0" h="1862" w="1150">
                  <a:moveTo>
                    <a:pt x="315" y="1"/>
                  </a:moveTo>
                  <a:cubicBezTo>
                    <a:pt x="281" y="1"/>
                    <a:pt x="246" y="7"/>
                    <a:pt x="213" y="21"/>
                  </a:cubicBezTo>
                  <a:cubicBezTo>
                    <a:pt x="71" y="80"/>
                    <a:pt x="1" y="236"/>
                    <a:pt x="59" y="378"/>
                  </a:cubicBezTo>
                  <a:lnTo>
                    <a:pt x="581" y="1686"/>
                  </a:lnTo>
                  <a:cubicBezTo>
                    <a:pt x="624" y="1794"/>
                    <a:pt x="729" y="1861"/>
                    <a:pt x="836" y="1861"/>
                  </a:cubicBezTo>
                  <a:cubicBezTo>
                    <a:pt x="870" y="1861"/>
                    <a:pt x="904" y="1855"/>
                    <a:pt x="941" y="1840"/>
                  </a:cubicBezTo>
                  <a:cubicBezTo>
                    <a:pt x="1082" y="1784"/>
                    <a:pt x="1150" y="1625"/>
                    <a:pt x="1094" y="1483"/>
                  </a:cubicBezTo>
                  <a:lnTo>
                    <a:pt x="569" y="175"/>
                  </a:lnTo>
                  <a:cubicBezTo>
                    <a:pt x="527" y="67"/>
                    <a:pt x="424" y="1"/>
                    <a:pt x="3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6"/>
            <p:cNvSpPr/>
            <p:nvPr/>
          </p:nvSpPr>
          <p:spPr>
            <a:xfrm>
              <a:off x="287769" y="2985898"/>
              <a:ext cx="91857" cy="148958"/>
            </a:xfrm>
            <a:custGeom>
              <a:rect b="b" l="l" r="r" t="t"/>
              <a:pathLst>
                <a:path extrusionOk="0" h="1860" w="1147">
                  <a:moveTo>
                    <a:pt x="311" y="1"/>
                  </a:moveTo>
                  <a:cubicBezTo>
                    <a:pt x="277" y="1"/>
                    <a:pt x="243" y="7"/>
                    <a:pt x="209" y="20"/>
                  </a:cubicBezTo>
                  <a:cubicBezTo>
                    <a:pt x="68" y="78"/>
                    <a:pt x="1" y="235"/>
                    <a:pt x="56" y="379"/>
                  </a:cubicBezTo>
                  <a:lnTo>
                    <a:pt x="578" y="1688"/>
                  </a:lnTo>
                  <a:cubicBezTo>
                    <a:pt x="621" y="1795"/>
                    <a:pt x="725" y="1860"/>
                    <a:pt x="833" y="1860"/>
                  </a:cubicBezTo>
                  <a:cubicBezTo>
                    <a:pt x="867" y="1860"/>
                    <a:pt x="901" y="1854"/>
                    <a:pt x="937" y="1841"/>
                  </a:cubicBezTo>
                  <a:cubicBezTo>
                    <a:pt x="1079" y="1783"/>
                    <a:pt x="1146" y="1626"/>
                    <a:pt x="1091" y="1485"/>
                  </a:cubicBezTo>
                  <a:lnTo>
                    <a:pt x="569" y="173"/>
                  </a:lnTo>
                  <a:cubicBezTo>
                    <a:pt x="524" y="65"/>
                    <a:pt x="421" y="1"/>
                    <a:pt x="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6"/>
            <p:cNvSpPr/>
            <p:nvPr/>
          </p:nvSpPr>
          <p:spPr>
            <a:xfrm>
              <a:off x="177614" y="3128609"/>
              <a:ext cx="312171" cy="624423"/>
            </a:xfrm>
            <a:custGeom>
              <a:rect b="b" l="l" r="r" t="t"/>
              <a:pathLst>
                <a:path extrusionOk="0" h="7797" w="3898">
                  <a:moveTo>
                    <a:pt x="3898" y="1"/>
                  </a:moveTo>
                  <a:cubicBezTo>
                    <a:pt x="1748" y="1"/>
                    <a:pt x="0" y="1746"/>
                    <a:pt x="0" y="3899"/>
                  </a:cubicBezTo>
                  <a:cubicBezTo>
                    <a:pt x="0" y="6049"/>
                    <a:pt x="1745" y="7797"/>
                    <a:pt x="3898" y="7797"/>
                  </a:cubicBezTo>
                  <a:lnTo>
                    <a:pt x="3898" y="1"/>
                  </a:lnTo>
                  <a:close/>
                </a:path>
              </a:pathLst>
            </a:custGeom>
            <a:solidFill>
              <a:srgbClr val="FF9200">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36"/>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300"/>
              <a:t>PROBLEM</a:t>
            </a:r>
            <a:r>
              <a:rPr b="1" lang="en"/>
              <a:t> </a:t>
            </a:r>
            <a:r>
              <a:rPr lang="en"/>
              <a:t>-&gt; SOLUTION -&gt; TECHNICAL DEMO -&gt;  BUSINESS MODEL -&gt; IMPACT</a:t>
            </a:r>
            <a:endParaRPr/>
          </a:p>
        </p:txBody>
      </p:sp>
      <p:pic>
        <p:nvPicPr>
          <p:cNvPr id="380" name="Google Shape;380;p36"/>
          <p:cNvPicPr preferRelativeResize="0"/>
          <p:nvPr/>
        </p:nvPicPr>
        <p:blipFill>
          <a:blip r:embed="rId3">
            <a:alphaModFix/>
          </a:blip>
          <a:stretch>
            <a:fillRect/>
          </a:stretch>
        </p:blipFill>
        <p:spPr>
          <a:xfrm>
            <a:off x="4067475" y="2184846"/>
            <a:ext cx="890250" cy="890250"/>
          </a:xfrm>
          <a:prstGeom prst="rect">
            <a:avLst/>
          </a:prstGeom>
          <a:noFill/>
          <a:ln>
            <a:noFill/>
          </a:ln>
        </p:spPr>
      </p:pic>
      <p:grpSp>
        <p:nvGrpSpPr>
          <p:cNvPr id="381" name="Google Shape;381;p36"/>
          <p:cNvGrpSpPr/>
          <p:nvPr/>
        </p:nvGrpSpPr>
        <p:grpSpPr>
          <a:xfrm>
            <a:off x="1868165" y="2146276"/>
            <a:ext cx="1017356" cy="967393"/>
            <a:chOff x="6688092" y="3350435"/>
            <a:chExt cx="291849" cy="287863"/>
          </a:xfrm>
        </p:grpSpPr>
        <p:sp>
          <p:nvSpPr>
            <p:cNvPr id="382" name="Google Shape;382;p36"/>
            <p:cNvSpPr/>
            <p:nvPr/>
          </p:nvSpPr>
          <p:spPr>
            <a:xfrm>
              <a:off x="6688092" y="3352858"/>
              <a:ext cx="239516" cy="245653"/>
            </a:xfrm>
            <a:custGeom>
              <a:rect b="b" l="l" r="r" t="t"/>
              <a:pathLst>
                <a:path extrusionOk="0" h="10848" w="10577">
                  <a:moveTo>
                    <a:pt x="4446" y="1"/>
                  </a:moveTo>
                  <a:cubicBezTo>
                    <a:pt x="4406" y="1"/>
                    <a:pt x="4367" y="4"/>
                    <a:pt x="4328" y="13"/>
                  </a:cubicBezTo>
                  <a:cubicBezTo>
                    <a:pt x="1855" y="542"/>
                    <a:pt x="1" y="2740"/>
                    <a:pt x="1" y="5368"/>
                  </a:cubicBezTo>
                  <a:cubicBezTo>
                    <a:pt x="1" y="8397"/>
                    <a:pt x="2454" y="10848"/>
                    <a:pt x="5480" y="10848"/>
                  </a:cubicBezTo>
                  <a:cubicBezTo>
                    <a:pt x="6169" y="10848"/>
                    <a:pt x="6810" y="10337"/>
                    <a:pt x="7387" y="10105"/>
                  </a:cubicBezTo>
                  <a:cubicBezTo>
                    <a:pt x="9343" y="9317"/>
                    <a:pt x="10576" y="7704"/>
                    <a:pt x="10576" y="5368"/>
                  </a:cubicBezTo>
                  <a:cubicBezTo>
                    <a:pt x="10576" y="2344"/>
                    <a:pt x="8504" y="274"/>
                    <a:pt x="5480" y="274"/>
                  </a:cubicBezTo>
                  <a:cubicBezTo>
                    <a:pt x="5125" y="274"/>
                    <a:pt x="4780" y="1"/>
                    <a:pt x="44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6"/>
            <p:cNvSpPr/>
            <p:nvPr/>
          </p:nvSpPr>
          <p:spPr>
            <a:xfrm>
              <a:off x="6803491" y="3350435"/>
              <a:ext cx="132745" cy="248031"/>
            </a:xfrm>
            <a:custGeom>
              <a:rect b="b" l="l" r="r" t="t"/>
              <a:pathLst>
                <a:path extrusionOk="0" h="10953" w="5862">
                  <a:moveTo>
                    <a:pt x="384" y="0"/>
                  </a:moveTo>
                  <a:cubicBezTo>
                    <a:pt x="255" y="0"/>
                    <a:pt x="127" y="4"/>
                    <a:pt x="1" y="12"/>
                  </a:cubicBezTo>
                  <a:cubicBezTo>
                    <a:pt x="2847" y="210"/>
                    <a:pt x="5095" y="2579"/>
                    <a:pt x="5095" y="5475"/>
                  </a:cubicBezTo>
                  <a:cubicBezTo>
                    <a:pt x="5095" y="8374"/>
                    <a:pt x="2847" y="10743"/>
                    <a:pt x="1" y="10941"/>
                  </a:cubicBezTo>
                  <a:cubicBezTo>
                    <a:pt x="127" y="10951"/>
                    <a:pt x="255" y="10953"/>
                    <a:pt x="384" y="10953"/>
                  </a:cubicBezTo>
                  <a:cubicBezTo>
                    <a:pt x="1430" y="10953"/>
                    <a:pt x="2408" y="10276"/>
                    <a:pt x="3239" y="9767"/>
                  </a:cubicBezTo>
                  <a:cubicBezTo>
                    <a:pt x="3694" y="9488"/>
                    <a:pt x="4105" y="9532"/>
                    <a:pt x="4458" y="9136"/>
                  </a:cubicBezTo>
                  <a:cubicBezTo>
                    <a:pt x="5333" y="8166"/>
                    <a:pt x="5862" y="6883"/>
                    <a:pt x="5862" y="5475"/>
                  </a:cubicBezTo>
                  <a:cubicBezTo>
                    <a:pt x="5862" y="5160"/>
                    <a:pt x="5834" y="4849"/>
                    <a:pt x="5784" y="4545"/>
                  </a:cubicBezTo>
                  <a:cubicBezTo>
                    <a:pt x="5560" y="3230"/>
                    <a:pt x="4484" y="2078"/>
                    <a:pt x="3500" y="1260"/>
                  </a:cubicBezTo>
                  <a:cubicBezTo>
                    <a:pt x="2550" y="473"/>
                    <a:pt x="1714" y="0"/>
                    <a:pt x="38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6"/>
            <p:cNvSpPr/>
            <p:nvPr/>
          </p:nvSpPr>
          <p:spPr>
            <a:xfrm>
              <a:off x="6786054" y="3350435"/>
              <a:ext cx="148370" cy="109217"/>
            </a:xfrm>
            <a:custGeom>
              <a:rect b="b" l="l" r="r" t="t"/>
              <a:pathLst>
                <a:path extrusionOk="0" h="4823" w="6552">
                  <a:moveTo>
                    <a:pt x="1154" y="0"/>
                  </a:moveTo>
                  <a:cubicBezTo>
                    <a:pt x="761" y="0"/>
                    <a:pt x="374" y="42"/>
                    <a:pt x="0" y="122"/>
                  </a:cubicBezTo>
                  <a:cubicBezTo>
                    <a:pt x="110" y="561"/>
                    <a:pt x="220" y="1076"/>
                    <a:pt x="324" y="1689"/>
                  </a:cubicBezTo>
                  <a:cubicBezTo>
                    <a:pt x="488" y="2687"/>
                    <a:pt x="555" y="3531"/>
                    <a:pt x="1032" y="3685"/>
                  </a:cubicBezTo>
                  <a:cubicBezTo>
                    <a:pt x="1080" y="3700"/>
                    <a:pt x="1126" y="3707"/>
                    <a:pt x="1172" y="3707"/>
                  </a:cubicBezTo>
                  <a:cubicBezTo>
                    <a:pt x="1535" y="3707"/>
                    <a:pt x="1865" y="3282"/>
                    <a:pt x="2349" y="3282"/>
                  </a:cubicBezTo>
                  <a:cubicBezTo>
                    <a:pt x="2401" y="3282"/>
                    <a:pt x="2456" y="3287"/>
                    <a:pt x="2512" y="3298"/>
                  </a:cubicBezTo>
                  <a:cubicBezTo>
                    <a:pt x="3051" y="3401"/>
                    <a:pt x="3124" y="3934"/>
                    <a:pt x="3607" y="4328"/>
                  </a:cubicBezTo>
                  <a:cubicBezTo>
                    <a:pt x="3991" y="4643"/>
                    <a:pt x="4575" y="4823"/>
                    <a:pt x="5208" y="4823"/>
                  </a:cubicBezTo>
                  <a:cubicBezTo>
                    <a:pt x="5649" y="4823"/>
                    <a:pt x="6114" y="4736"/>
                    <a:pt x="6552" y="4547"/>
                  </a:cubicBezTo>
                  <a:cubicBezTo>
                    <a:pt x="6109" y="1966"/>
                    <a:pt x="3861" y="0"/>
                    <a:pt x="11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6"/>
            <p:cNvSpPr/>
            <p:nvPr/>
          </p:nvSpPr>
          <p:spPr>
            <a:xfrm>
              <a:off x="6803536" y="3350435"/>
              <a:ext cx="130888" cy="107994"/>
            </a:xfrm>
            <a:custGeom>
              <a:rect b="b" l="l" r="r" t="t"/>
              <a:pathLst>
                <a:path extrusionOk="0" h="4769" w="5780">
                  <a:moveTo>
                    <a:pt x="382" y="0"/>
                  </a:moveTo>
                  <a:cubicBezTo>
                    <a:pt x="254" y="0"/>
                    <a:pt x="127" y="4"/>
                    <a:pt x="1" y="14"/>
                  </a:cubicBezTo>
                  <a:cubicBezTo>
                    <a:pt x="2610" y="196"/>
                    <a:pt x="4716" y="2204"/>
                    <a:pt x="5049" y="4769"/>
                  </a:cubicBezTo>
                  <a:cubicBezTo>
                    <a:pt x="5167" y="4747"/>
                    <a:pt x="5285" y="4719"/>
                    <a:pt x="5401" y="4687"/>
                  </a:cubicBezTo>
                  <a:cubicBezTo>
                    <a:pt x="5530" y="4649"/>
                    <a:pt x="5658" y="4605"/>
                    <a:pt x="5780" y="4549"/>
                  </a:cubicBezTo>
                  <a:cubicBezTo>
                    <a:pt x="5339" y="1966"/>
                    <a:pt x="3089" y="0"/>
                    <a:pt x="382" y="0"/>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6"/>
            <p:cNvSpPr/>
            <p:nvPr/>
          </p:nvSpPr>
          <p:spPr>
            <a:xfrm>
              <a:off x="6688092" y="3401183"/>
              <a:ext cx="62410" cy="158470"/>
            </a:xfrm>
            <a:custGeom>
              <a:rect b="b" l="l" r="r" t="t"/>
              <a:pathLst>
                <a:path extrusionOk="0" h="6998" w="2756">
                  <a:moveTo>
                    <a:pt x="1059" y="1"/>
                  </a:moveTo>
                  <a:cubicBezTo>
                    <a:pt x="396" y="907"/>
                    <a:pt x="1" y="2025"/>
                    <a:pt x="1" y="3234"/>
                  </a:cubicBezTo>
                  <a:cubicBezTo>
                    <a:pt x="1" y="4692"/>
                    <a:pt x="572" y="6017"/>
                    <a:pt x="1500" y="6997"/>
                  </a:cubicBezTo>
                  <a:cubicBezTo>
                    <a:pt x="2187" y="6542"/>
                    <a:pt x="2682" y="5805"/>
                    <a:pt x="2726" y="5147"/>
                  </a:cubicBezTo>
                  <a:cubicBezTo>
                    <a:pt x="2756" y="4708"/>
                    <a:pt x="2566" y="4668"/>
                    <a:pt x="2398" y="3793"/>
                  </a:cubicBezTo>
                  <a:cubicBezTo>
                    <a:pt x="2149" y="2490"/>
                    <a:pt x="2484" y="2091"/>
                    <a:pt x="2276" y="1416"/>
                  </a:cubicBezTo>
                  <a:cubicBezTo>
                    <a:pt x="2105" y="863"/>
                    <a:pt x="1634" y="346"/>
                    <a:pt x="1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6"/>
            <p:cNvSpPr/>
            <p:nvPr/>
          </p:nvSpPr>
          <p:spPr>
            <a:xfrm>
              <a:off x="6770089" y="3502451"/>
              <a:ext cx="134375" cy="96060"/>
            </a:xfrm>
            <a:custGeom>
              <a:rect b="b" l="l" r="r" t="t"/>
              <a:pathLst>
                <a:path extrusionOk="0" h="4242" w="5934">
                  <a:moveTo>
                    <a:pt x="2880" y="0"/>
                  </a:moveTo>
                  <a:cubicBezTo>
                    <a:pt x="2782" y="0"/>
                    <a:pt x="2688" y="18"/>
                    <a:pt x="2602" y="60"/>
                  </a:cubicBezTo>
                  <a:cubicBezTo>
                    <a:pt x="2107" y="299"/>
                    <a:pt x="2348" y="1062"/>
                    <a:pt x="1913" y="2046"/>
                  </a:cubicBezTo>
                  <a:cubicBezTo>
                    <a:pt x="1462" y="3074"/>
                    <a:pt x="614" y="3583"/>
                    <a:pt x="1" y="3918"/>
                  </a:cubicBezTo>
                  <a:cubicBezTo>
                    <a:pt x="582" y="4128"/>
                    <a:pt x="1205" y="4242"/>
                    <a:pt x="1859" y="4242"/>
                  </a:cubicBezTo>
                  <a:cubicBezTo>
                    <a:pt x="3478" y="4242"/>
                    <a:pt x="4931" y="3541"/>
                    <a:pt x="5933" y="2423"/>
                  </a:cubicBezTo>
                  <a:cubicBezTo>
                    <a:pt x="5566" y="1880"/>
                    <a:pt x="5015" y="1375"/>
                    <a:pt x="4704" y="1092"/>
                  </a:cubicBezTo>
                  <a:cubicBezTo>
                    <a:pt x="4331" y="750"/>
                    <a:pt x="3508" y="0"/>
                    <a:pt x="28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6"/>
            <p:cNvSpPr/>
            <p:nvPr/>
          </p:nvSpPr>
          <p:spPr>
            <a:xfrm>
              <a:off x="6803445" y="3546383"/>
              <a:ext cx="101019" cy="52083"/>
            </a:xfrm>
            <a:custGeom>
              <a:rect b="b" l="l" r="r" t="t"/>
              <a:pathLst>
                <a:path extrusionOk="0" h="2300" w="4461">
                  <a:moveTo>
                    <a:pt x="4081" y="0"/>
                  </a:moveTo>
                  <a:cubicBezTo>
                    <a:pt x="3159" y="1294"/>
                    <a:pt x="1684" y="2172"/>
                    <a:pt x="1" y="2288"/>
                  </a:cubicBezTo>
                  <a:cubicBezTo>
                    <a:pt x="129" y="2298"/>
                    <a:pt x="257" y="2300"/>
                    <a:pt x="386" y="2300"/>
                  </a:cubicBezTo>
                  <a:cubicBezTo>
                    <a:pt x="389" y="2300"/>
                    <a:pt x="391" y="2300"/>
                    <a:pt x="393" y="2300"/>
                  </a:cubicBezTo>
                  <a:cubicBezTo>
                    <a:pt x="2007" y="2300"/>
                    <a:pt x="3460" y="1598"/>
                    <a:pt x="4460" y="483"/>
                  </a:cubicBezTo>
                  <a:cubicBezTo>
                    <a:pt x="4392" y="386"/>
                    <a:pt x="4323" y="288"/>
                    <a:pt x="4249" y="196"/>
                  </a:cubicBezTo>
                  <a:cubicBezTo>
                    <a:pt x="4193" y="130"/>
                    <a:pt x="4139" y="64"/>
                    <a:pt x="4081" y="0"/>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6"/>
            <p:cNvSpPr/>
            <p:nvPr/>
          </p:nvSpPr>
          <p:spPr>
            <a:xfrm>
              <a:off x="6956186" y="3430802"/>
              <a:ext cx="21060" cy="8515"/>
            </a:xfrm>
            <a:custGeom>
              <a:rect b="b" l="l" r="r" t="t"/>
              <a:pathLst>
                <a:path extrusionOk="0" h="376" w="930">
                  <a:moveTo>
                    <a:pt x="191" y="0"/>
                  </a:moveTo>
                  <a:cubicBezTo>
                    <a:pt x="87" y="0"/>
                    <a:pt x="1" y="88"/>
                    <a:pt x="5" y="194"/>
                  </a:cubicBezTo>
                  <a:cubicBezTo>
                    <a:pt x="7" y="296"/>
                    <a:pt x="97" y="375"/>
                    <a:pt x="199" y="375"/>
                  </a:cubicBezTo>
                  <a:lnTo>
                    <a:pt x="739" y="375"/>
                  </a:lnTo>
                  <a:cubicBezTo>
                    <a:pt x="845" y="375"/>
                    <a:pt x="929" y="288"/>
                    <a:pt x="927" y="184"/>
                  </a:cubicBezTo>
                  <a:cubicBezTo>
                    <a:pt x="925" y="80"/>
                    <a:pt x="835" y="0"/>
                    <a:pt x="7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6"/>
            <p:cNvSpPr/>
            <p:nvPr/>
          </p:nvSpPr>
          <p:spPr>
            <a:xfrm>
              <a:off x="6956186" y="3456776"/>
              <a:ext cx="21060" cy="8537"/>
            </a:xfrm>
            <a:custGeom>
              <a:rect b="b" l="l" r="r" t="t"/>
              <a:pathLst>
                <a:path extrusionOk="0" h="377" w="930">
                  <a:moveTo>
                    <a:pt x="191" y="1"/>
                  </a:moveTo>
                  <a:cubicBezTo>
                    <a:pt x="87" y="1"/>
                    <a:pt x="1" y="89"/>
                    <a:pt x="5" y="195"/>
                  </a:cubicBezTo>
                  <a:cubicBezTo>
                    <a:pt x="7" y="296"/>
                    <a:pt x="97" y="376"/>
                    <a:pt x="199" y="376"/>
                  </a:cubicBezTo>
                  <a:lnTo>
                    <a:pt x="739" y="376"/>
                  </a:lnTo>
                  <a:cubicBezTo>
                    <a:pt x="845" y="376"/>
                    <a:pt x="929" y="288"/>
                    <a:pt x="927" y="185"/>
                  </a:cubicBezTo>
                  <a:cubicBezTo>
                    <a:pt x="925" y="81"/>
                    <a:pt x="835" y="1"/>
                    <a:pt x="7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6"/>
            <p:cNvSpPr/>
            <p:nvPr/>
          </p:nvSpPr>
          <p:spPr>
            <a:xfrm>
              <a:off x="6956186" y="3482773"/>
              <a:ext cx="21060" cy="8515"/>
            </a:xfrm>
            <a:custGeom>
              <a:rect b="b" l="l" r="r" t="t"/>
              <a:pathLst>
                <a:path extrusionOk="0" h="376" w="930">
                  <a:moveTo>
                    <a:pt x="191" y="1"/>
                  </a:moveTo>
                  <a:cubicBezTo>
                    <a:pt x="87" y="1"/>
                    <a:pt x="1" y="89"/>
                    <a:pt x="5" y="194"/>
                  </a:cubicBezTo>
                  <a:cubicBezTo>
                    <a:pt x="7" y="296"/>
                    <a:pt x="97" y="376"/>
                    <a:pt x="199" y="376"/>
                  </a:cubicBezTo>
                  <a:lnTo>
                    <a:pt x="739" y="376"/>
                  </a:lnTo>
                  <a:cubicBezTo>
                    <a:pt x="845" y="376"/>
                    <a:pt x="929" y="288"/>
                    <a:pt x="927" y="184"/>
                  </a:cubicBezTo>
                  <a:cubicBezTo>
                    <a:pt x="925" y="81"/>
                    <a:pt x="835" y="1"/>
                    <a:pt x="7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6"/>
            <p:cNvSpPr/>
            <p:nvPr/>
          </p:nvSpPr>
          <p:spPr>
            <a:xfrm>
              <a:off x="6956186" y="3509358"/>
              <a:ext cx="21060" cy="8469"/>
            </a:xfrm>
            <a:custGeom>
              <a:rect b="b" l="l" r="r" t="t"/>
              <a:pathLst>
                <a:path extrusionOk="0" h="374" w="930">
                  <a:moveTo>
                    <a:pt x="191" y="0"/>
                  </a:moveTo>
                  <a:cubicBezTo>
                    <a:pt x="87" y="0"/>
                    <a:pt x="1" y="88"/>
                    <a:pt x="5" y="192"/>
                  </a:cubicBezTo>
                  <a:cubicBezTo>
                    <a:pt x="7" y="294"/>
                    <a:pt x="97" y="374"/>
                    <a:pt x="199" y="374"/>
                  </a:cubicBezTo>
                  <a:lnTo>
                    <a:pt x="739" y="374"/>
                  </a:lnTo>
                  <a:cubicBezTo>
                    <a:pt x="845" y="374"/>
                    <a:pt x="929" y="288"/>
                    <a:pt x="927" y="182"/>
                  </a:cubicBezTo>
                  <a:cubicBezTo>
                    <a:pt x="925" y="80"/>
                    <a:pt x="835" y="0"/>
                    <a:pt x="7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6"/>
            <p:cNvSpPr/>
            <p:nvPr/>
          </p:nvSpPr>
          <p:spPr>
            <a:xfrm>
              <a:off x="6956186" y="3535354"/>
              <a:ext cx="21060" cy="8469"/>
            </a:xfrm>
            <a:custGeom>
              <a:rect b="b" l="l" r="r" t="t"/>
              <a:pathLst>
                <a:path extrusionOk="0" h="374" w="930">
                  <a:moveTo>
                    <a:pt x="191" y="0"/>
                  </a:moveTo>
                  <a:cubicBezTo>
                    <a:pt x="87" y="0"/>
                    <a:pt x="1" y="88"/>
                    <a:pt x="5" y="192"/>
                  </a:cubicBezTo>
                  <a:cubicBezTo>
                    <a:pt x="7" y="294"/>
                    <a:pt x="97" y="373"/>
                    <a:pt x="199" y="373"/>
                  </a:cubicBezTo>
                  <a:lnTo>
                    <a:pt x="739" y="373"/>
                  </a:lnTo>
                  <a:cubicBezTo>
                    <a:pt x="845" y="373"/>
                    <a:pt x="929" y="288"/>
                    <a:pt x="927" y="182"/>
                  </a:cubicBezTo>
                  <a:cubicBezTo>
                    <a:pt x="925" y="80"/>
                    <a:pt x="835" y="0"/>
                    <a:pt x="7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6"/>
            <p:cNvSpPr/>
            <p:nvPr/>
          </p:nvSpPr>
          <p:spPr>
            <a:xfrm>
              <a:off x="6906027" y="3395001"/>
              <a:ext cx="73913" cy="243298"/>
            </a:xfrm>
            <a:custGeom>
              <a:rect b="b" l="l" r="r" t="t"/>
              <a:pathLst>
                <a:path extrusionOk="0" h="10744" w="3264">
                  <a:moveTo>
                    <a:pt x="1610" y="1"/>
                  </a:moveTo>
                  <a:cubicBezTo>
                    <a:pt x="1175" y="1"/>
                    <a:pt x="825" y="353"/>
                    <a:pt x="825" y="789"/>
                  </a:cubicBezTo>
                  <a:lnTo>
                    <a:pt x="825" y="7949"/>
                  </a:lnTo>
                  <a:cubicBezTo>
                    <a:pt x="825" y="7999"/>
                    <a:pt x="799" y="8047"/>
                    <a:pt x="757" y="8077"/>
                  </a:cubicBezTo>
                  <a:cubicBezTo>
                    <a:pt x="238" y="8446"/>
                    <a:pt x="0" y="9127"/>
                    <a:pt x="224" y="9761"/>
                  </a:cubicBezTo>
                  <a:cubicBezTo>
                    <a:pt x="435" y="10366"/>
                    <a:pt x="1002" y="10743"/>
                    <a:pt x="1608" y="10743"/>
                  </a:cubicBezTo>
                  <a:cubicBezTo>
                    <a:pt x="1770" y="10743"/>
                    <a:pt x="1935" y="10716"/>
                    <a:pt x="2096" y="10660"/>
                  </a:cubicBezTo>
                  <a:cubicBezTo>
                    <a:pt x="2863" y="10390"/>
                    <a:pt x="3264" y="9552"/>
                    <a:pt x="2998" y="8785"/>
                  </a:cubicBezTo>
                  <a:cubicBezTo>
                    <a:pt x="2893" y="8488"/>
                    <a:pt x="2703" y="8246"/>
                    <a:pt x="2463" y="8077"/>
                  </a:cubicBezTo>
                  <a:cubicBezTo>
                    <a:pt x="2422" y="8047"/>
                    <a:pt x="2396" y="7999"/>
                    <a:pt x="2396" y="7949"/>
                  </a:cubicBezTo>
                  <a:lnTo>
                    <a:pt x="2396" y="801"/>
                  </a:lnTo>
                  <a:cubicBezTo>
                    <a:pt x="2396" y="401"/>
                    <a:pt x="2104" y="54"/>
                    <a:pt x="1705" y="6"/>
                  </a:cubicBezTo>
                  <a:cubicBezTo>
                    <a:pt x="1673" y="2"/>
                    <a:pt x="1641" y="1"/>
                    <a:pt x="16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6"/>
            <p:cNvSpPr/>
            <p:nvPr/>
          </p:nvSpPr>
          <p:spPr>
            <a:xfrm>
              <a:off x="6936892" y="3395159"/>
              <a:ext cx="42324" cy="242845"/>
            </a:xfrm>
            <a:custGeom>
              <a:rect b="b" l="l" r="r" t="t"/>
              <a:pathLst>
                <a:path extrusionOk="0" h="10724" w="1869">
                  <a:moveTo>
                    <a:pt x="265" y="1"/>
                  </a:moveTo>
                  <a:cubicBezTo>
                    <a:pt x="245" y="1"/>
                    <a:pt x="224" y="2"/>
                    <a:pt x="204" y="3"/>
                  </a:cubicBezTo>
                  <a:cubicBezTo>
                    <a:pt x="132" y="7"/>
                    <a:pt x="64" y="23"/>
                    <a:pt x="1" y="47"/>
                  </a:cubicBezTo>
                  <a:cubicBezTo>
                    <a:pt x="296" y="157"/>
                    <a:pt x="512" y="446"/>
                    <a:pt x="512" y="786"/>
                  </a:cubicBezTo>
                  <a:lnTo>
                    <a:pt x="512" y="7784"/>
                  </a:lnTo>
                  <a:cubicBezTo>
                    <a:pt x="512" y="7922"/>
                    <a:pt x="569" y="8052"/>
                    <a:pt x="673" y="8139"/>
                  </a:cubicBezTo>
                  <a:cubicBezTo>
                    <a:pt x="861" y="8299"/>
                    <a:pt x="1009" y="8509"/>
                    <a:pt x="1098" y="8758"/>
                  </a:cubicBezTo>
                  <a:cubicBezTo>
                    <a:pt x="1366" y="9507"/>
                    <a:pt x="983" y="10347"/>
                    <a:pt x="252" y="10629"/>
                  </a:cubicBezTo>
                  <a:cubicBezTo>
                    <a:pt x="170" y="10663"/>
                    <a:pt x="86" y="10684"/>
                    <a:pt x="3" y="10700"/>
                  </a:cubicBezTo>
                  <a:cubicBezTo>
                    <a:pt x="86" y="10716"/>
                    <a:pt x="172" y="10723"/>
                    <a:pt x="259" y="10723"/>
                  </a:cubicBezTo>
                  <a:cubicBezTo>
                    <a:pt x="425" y="10723"/>
                    <a:pt x="594" y="10695"/>
                    <a:pt x="759" y="10635"/>
                  </a:cubicBezTo>
                  <a:cubicBezTo>
                    <a:pt x="1478" y="10371"/>
                    <a:pt x="1869" y="9565"/>
                    <a:pt x="1639" y="8820"/>
                  </a:cubicBezTo>
                  <a:cubicBezTo>
                    <a:pt x="1540" y="8501"/>
                    <a:pt x="1348" y="8243"/>
                    <a:pt x="1100" y="8064"/>
                  </a:cubicBezTo>
                  <a:cubicBezTo>
                    <a:pt x="1061" y="8034"/>
                    <a:pt x="1035" y="7988"/>
                    <a:pt x="1035" y="7938"/>
                  </a:cubicBezTo>
                  <a:lnTo>
                    <a:pt x="1035" y="792"/>
                  </a:lnTo>
                  <a:cubicBezTo>
                    <a:pt x="1035" y="359"/>
                    <a:pt x="689" y="1"/>
                    <a:pt x="265" y="1"/>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6"/>
            <p:cNvSpPr/>
            <p:nvPr/>
          </p:nvSpPr>
          <p:spPr>
            <a:xfrm>
              <a:off x="6938251" y="3430395"/>
              <a:ext cx="8469" cy="164629"/>
            </a:xfrm>
            <a:custGeom>
              <a:rect b="b" l="l" r="r" t="t"/>
              <a:pathLst>
                <a:path extrusionOk="0" h="7270" w="374">
                  <a:moveTo>
                    <a:pt x="187" y="1"/>
                  </a:moveTo>
                  <a:cubicBezTo>
                    <a:pt x="180" y="1"/>
                    <a:pt x="172" y="1"/>
                    <a:pt x="164" y="2"/>
                  </a:cubicBezTo>
                  <a:cubicBezTo>
                    <a:pt x="70" y="14"/>
                    <a:pt x="0" y="98"/>
                    <a:pt x="0" y="196"/>
                  </a:cubicBezTo>
                  <a:lnTo>
                    <a:pt x="0" y="7074"/>
                  </a:lnTo>
                  <a:cubicBezTo>
                    <a:pt x="0" y="7172"/>
                    <a:pt x="70" y="7260"/>
                    <a:pt x="164" y="7268"/>
                  </a:cubicBezTo>
                  <a:cubicBezTo>
                    <a:pt x="172" y="7269"/>
                    <a:pt x="180" y="7270"/>
                    <a:pt x="187" y="7270"/>
                  </a:cubicBezTo>
                  <a:cubicBezTo>
                    <a:pt x="290" y="7270"/>
                    <a:pt x="374" y="7183"/>
                    <a:pt x="374" y="7078"/>
                  </a:cubicBezTo>
                  <a:lnTo>
                    <a:pt x="374" y="192"/>
                  </a:lnTo>
                  <a:cubicBezTo>
                    <a:pt x="374" y="86"/>
                    <a:pt x="291" y="1"/>
                    <a:pt x="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6"/>
            <p:cNvSpPr/>
            <p:nvPr/>
          </p:nvSpPr>
          <p:spPr>
            <a:xfrm>
              <a:off x="6928355" y="3590812"/>
              <a:ext cx="28397" cy="28419"/>
            </a:xfrm>
            <a:custGeom>
              <a:rect b="b" l="l" r="r" t="t"/>
              <a:pathLst>
                <a:path extrusionOk="0" h="1255" w="1254">
                  <a:moveTo>
                    <a:pt x="627" y="0"/>
                  </a:moveTo>
                  <a:cubicBezTo>
                    <a:pt x="280" y="0"/>
                    <a:pt x="0" y="282"/>
                    <a:pt x="0" y="627"/>
                  </a:cubicBezTo>
                  <a:cubicBezTo>
                    <a:pt x="0" y="973"/>
                    <a:pt x="280" y="1254"/>
                    <a:pt x="627" y="1254"/>
                  </a:cubicBezTo>
                  <a:cubicBezTo>
                    <a:pt x="972" y="1254"/>
                    <a:pt x="1254" y="973"/>
                    <a:pt x="1254" y="627"/>
                  </a:cubicBezTo>
                  <a:cubicBezTo>
                    <a:pt x="1254" y="282"/>
                    <a:pt x="972" y="0"/>
                    <a:pt x="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 name="Google Shape;398;p36"/>
          <p:cNvSpPr txBox="1"/>
          <p:nvPr>
            <p:ph idx="4294967295" type="title"/>
          </p:nvPr>
        </p:nvSpPr>
        <p:spPr>
          <a:xfrm>
            <a:off x="1479850" y="3113663"/>
            <a:ext cx="1794000" cy="125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RAPIDLY CHANGING CLIMATE</a:t>
            </a:r>
            <a:endParaRPr sz="2000"/>
          </a:p>
        </p:txBody>
      </p:sp>
      <p:sp>
        <p:nvSpPr>
          <p:cNvPr id="399" name="Google Shape;399;p36"/>
          <p:cNvSpPr txBox="1"/>
          <p:nvPr>
            <p:ph idx="4294967295" type="title"/>
          </p:nvPr>
        </p:nvSpPr>
        <p:spPr>
          <a:xfrm>
            <a:off x="3461100" y="3113663"/>
            <a:ext cx="2103000" cy="125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INCREASING COST OF FERTILIZER</a:t>
            </a:r>
            <a:endParaRPr sz="2000"/>
          </a:p>
        </p:txBody>
      </p:sp>
      <p:sp>
        <p:nvSpPr>
          <p:cNvPr id="400" name="Google Shape;400;p36"/>
          <p:cNvSpPr txBox="1"/>
          <p:nvPr>
            <p:ph idx="4294967295" type="title"/>
          </p:nvPr>
        </p:nvSpPr>
        <p:spPr>
          <a:xfrm>
            <a:off x="5561138" y="3113663"/>
            <a:ext cx="2103000" cy="125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000"/>
              <a:t>GROWING FOOD INSECURITY</a:t>
            </a:r>
            <a:endParaRPr sz="2000"/>
          </a:p>
        </p:txBody>
      </p:sp>
      <p:grpSp>
        <p:nvGrpSpPr>
          <p:cNvPr id="401" name="Google Shape;401;p36"/>
          <p:cNvGrpSpPr/>
          <p:nvPr/>
        </p:nvGrpSpPr>
        <p:grpSpPr>
          <a:xfrm>
            <a:off x="6139672" y="2115781"/>
            <a:ext cx="945918" cy="1028376"/>
            <a:chOff x="1650077" y="1912795"/>
            <a:chExt cx="221060" cy="289154"/>
          </a:xfrm>
        </p:grpSpPr>
        <p:sp>
          <p:nvSpPr>
            <p:cNvPr id="402" name="Google Shape;402;p36"/>
            <p:cNvSpPr/>
            <p:nvPr/>
          </p:nvSpPr>
          <p:spPr>
            <a:xfrm>
              <a:off x="1787261" y="1925703"/>
              <a:ext cx="75023" cy="69611"/>
            </a:xfrm>
            <a:custGeom>
              <a:rect b="b" l="l" r="r" t="t"/>
              <a:pathLst>
                <a:path extrusionOk="0" h="3074" w="3313">
                  <a:moveTo>
                    <a:pt x="1943" y="1"/>
                  </a:moveTo>
                  <a:cubicBezTo>
                    <a:pt x="1509" y="1"/>
                    <a:pt x="1045" y="189"/>
                    <a:pt x="679" y="553"/>
                  </a:cubicBezTo>
                  <a:cubicBezTo>
                    <a:pt x="166" y="1068"/>
                    <a:pt x="0" y="1779"/>
                    <a:pt x="220" y="2320"/>
                  </a:cubicBezTo>
                  <a:cubicBezTo>
                    <a:pt x="242" y="2378"/>
                    <a:pt x="256" y="2440"/>
                    <a:pt x="258" y="2504"/>
                  </a:cubicBezTo>
                  <a:lnTo>
                    <a:pt x="260" y="2669"/>
                  </a:lnTo>
                  <a:cubicBezTo>
                    <a:pt x="262" y="2817"/>
                    <a:pt x="382" y="2937"/>
                    <a:pt x="529" y="2939"/>
                  </a:cubicBezTo>
                  <a:lnTo>
                    <a:pt x="697" y="2943"/>
                  </a:lnTo>
                  <a:cubicBezTo>
                    <a:pt x="759" y="2943"/>
                    <a:pt x="821" y="2955"/>
                    <a:pt x="879" y="2979"/>
                  </a:cubicBezTo>
                  <a:cubicBezTo>
                    <a:pt x="1037" y="3042"/>
                    <a:pt x="1209" y="3074"/>
                    <a:pt x="1385" y="3074"/>
                  </a:cubicBezTo>
                  <a:cubicBezTo>
                    <a:pt x="1818" y="3074"/>
                    <a:pt x="2281" y="2885"/>
                    <a:pt x="2645" y="2519"/>
                  </a:cubicBezTo>
                  <a:cubicBezTo>
                    <a:pt x="3142" y="2022"/>
                    <a:pt x="3312" y="1342"/>
                    <a:pt x="3124" y="809"/>
                  </a:cubicBezTo>
                  <a:cubicBezTo>
                    <a:pt x="3100" y="735"/>
                    <a:pt x="3106" y="659"/>
                    <a:pt x="3146" y="597"/>
                  </a:cubicBezTo>
                  <a:lnTo>
                    <a:pt x="3154" y="583"/>
                  </a:lnTo>
                  <a:cubicBezTo>
                    <a:pt x="3222" y="477"/>
                    <a:pt x="3204" y="336"/>
                    <a:pt x="3112" y="244"/>
                  </a:cubicBezTo>
                  <a:lnTo>
                    <a:pt x="2957" y="90"/>
                  </a:lnTo>
                  <a:cubicBezTo>
                    <a:pt x="2901" y="33"/>
                    <a:pt x="2829" y="4"/>
                    <a:pt x="2757" y="4"/>
                  </a:cubicBezTo>
                  <a:cubicBezTo>
                    <a:pt x="2708" y="4"/>
                    <a:pt x="2659" y="18"/>
                    <a:pt x="2615" y="44"/>
                  </a:cubicBezTo>
                  <a:lnTo>
                    <a:pt x="2603" y="52"/>
                  </a:lnTo>
                  <a:cubicBezTo>
                    <a:pt x="2565" y="77"/>
                    <a:pt x="2521" y="89"/>
                    <a:pt x="2476" y="89"/>
                  </a:cubicBezTo>
                  <a:cubicBezTo>
                    <a:pt x="2447" y="89"/>
                    <a:pt x="2419" y="84"/>
                    <a:pt x="2392" y="74"/>
                  </a:cubicBezTo>
                  <a:cubicBezTo>
                    <a:pt x="2250" y="25"/>
                    <a:pt x="2098" y="1"/>
                    <a:pt x="19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6"/>
            <p:cNvSpPr/>
            <p:nvPr/>
          </p:nvSpPr>
          <p:spPr>
            <a:xfrm>
              <a:off x="1810087" y="1925725"/>
              <a:ext cx="52151" cy="69475"/>
            </a:xfrm>
            <a:custGeom>
              <a:rect b="b" l="l" r="r" t="t"/>
              <a:pathLst>
                <a:path extrusionOk="0" h="3068" w="2303">
                  <a:moveTo>
                    <a:pt x="1749" y="0"/>
                  </a:moveTo>
                  <a:cubicBezTo>
                    <a:pt x="1700" y="0"/>
                    <a:pt x="1651" y="14"/>
                    <a:pt x="1607" y="41"/>
                  </a:cubicBezTo>
                  <a:lnTo>
                    <a:pt x="1595" y="49"/>
                  </a:lnTo>
                  <a:cubicBezTo>
                    <a:pt x="1557" y="74"/>
                    <a:pt x="1513" y="86"/>
                    <a:pt x="1468" y="86"/>
                  </a:cubicBezTo>
                  <a:cubicBezTo>
                    <a:pt x="1439" y="86"/>
                    <a:pt x="1411" y="81"/>
                    <a:pt x="1384" y="71"/>
                  </a:cubicBezTo>
                  <a:cubicBezTo>
                    <a:pt x="1274" y="33"/>
                    <a:pt x="1158" y="9"/>
                    <a:pt x="1038" y="1"/>
                  </a:cubicBezTo>
                  <a:lnTo>
                    <a:pt x="1038" y="1"/>
                  </a:lnTo>
                  <a:cubicBezTo>
                    <a:pt x="1036" y="1"/>
                    <a:pt x="1144" y="41"/>
                    <a:pt x="1186" y="83"/>
                  </a:cubicBezTo>
                  <a:lnTo>
                    <a:pt x="1340" y="239"/>
                  </a:lnTo>
                  <a:cubicBezTo>
                    <a:pt x="1434" y="331"/>
                    <a:pt x="1450" y="470"/>
                    <a:pt x="1384" y="578"/>
                  </a:cubicBezTo>
                  <a:lnTo>
                    <a:pt x="1376" y="590"/>
                  </a:lnTo>
                  <a:cubicBezTo>
                    <a:pt x="1336" y="652"/>
                    <a:pt x="1328" y="732"/>
                    <a:pt x="1354" y="802"/>
                  </a:cubicBezTo>
                  <a:cubicBezTo>
                    <a:pt x="1540" y="1339"/>
                    <a:pt x="1370" y="2017"/>
                    <a:pt x="875" y="2514"/>
                  </a:cubicBezTo>
                  <a:cubicBezTo>
                    <a:pt x="617" y="2770"/>
                    <a:pt x="310" y="2940"/>
                    <a:pt x="0" y="3018"/>
                  </a:cubicBezTo>
                  <a:cubicBezTo>
                    <a:pt x="119" y="3051"/>
                    <a:pt x="244" y="3067"/>
                    <a:pt x="371" y="3067"/>
                  </a:cubicBezTo>
                  <a:cubicBezTo>
                    <a:pt x="804" y="3067"/>
                    <a:pt x="1268" y="2878"/>
                    <a:pt x="1635" y="2514"/>
                  </a:cubicBezTo>
                  <a:cubicBezTo>
                    <a:pt x="2132" y="2017"/>
                    <a:pt x="2302" y="1337"/>
                    <a:pt x="2114" y="802"/>
                  </a:cubicBezTo>
                  <a:cubicBezTo>
                    <a:pt x="2088" y="730"/>
                    <a:pt x="2096" y="652"/>
                    <a:pt x="2136" y="590"/>
                  </a:cubicBezTo>
                  <a:lnTo>
                    <a:pt x="2144" y="578"/>
                  </a:lnTo>
                  <a:cubicBezTo>
                    <a:pt x="2212" y="470"/>
                    <a:pt x="2194" y="331"/>
                    <a:pt x="2102" y="239"/>
                  </a:cubicBezTo>
                  <a:lnTo>
                    <a:pt x="1947" y="83"/>
                  </a:lnTo>
                  <a:cubicBezTo>
                    <a:pt x="1892" y="29"/>
                    <a:pt x="1821" y="0"/>
                    <a:pt x="1749" y="0"/>
                  </a:cubicBezTo>
                  <a:close/>
                </a:path>
              </a:pathLst>
            </a:custGeom>
            <a:solidFill>
              <a:srgbClr val="FF9200">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6"/>
            <p:cNvSpPr/>
            <p:nvPr/>
          </p:nvSpPr>
          <p:spPr>
            <a:xfrm>
              <a:off x="1776097" y="1912863"/>
              <a:ext cx="16735" cy="24570"/>
            </a:xfrm>
            <a:custGeom>
              <a:rect b="b" l="l" r="r" t="t"/>
              <a:pathLst>
                <a:path extrusionOk="0" h="1085" w="739">
                  <a:moveTo>
                    <a:pt x="548" y="0"/>
                  </a:moveTo>
                  <a:cubicBezTo>
                    <a:pt x="444" y="0"/>
                    <a:pt x="360" y="82"/>
                    <a:pt x="356" y="186"/>
                  </a:cubicBezTo>
                  <a:cubicBezTo>
                    <a:pt x="354" y="296"/>
                    <a:pt x="326" y="406"/>
                    <a:pt x="280" y="505"/>
                  </a:cubicBezTo>
                  <a:cubicBezTo>
                    <a:pt x="234" y="599"/>
                    <a:pt x="166" y="685"/>
                    <a:pt x="90" y="751"/>
                  </a:cubicBezTo>
                  <a:cubicBezTo>
                    <a:pt x="10" y="819"/>
                    <a:pt x="0" y="939"/>
                    <a:pt x="70" y="1018"/>
                  </a:cubicBezTo>
                  <a:cubicBezTo>
                    <a:pt x="106" y="1060"/>
                    <a:pt x="162" y="1084"/>
                    <a:pt x="214" y="1084"/>
                  </a:cubicBezTo>
                  <a:cubicBezTo>
                    <a:pt x="260" y="1084"/>
                    <a:pt x="304" y="1066"/>
                    <a:pt x="340" y="1038"/>
                  </a:cubicBezTo>
                  <a:cubicBezTo>
                    <a:pt x="460" y="937"/>
                    <a:pt x="553" y="815"/>
                    <a:pt x="621" y="671"/>
                  </a:cubicBezTo>
                  <a:cubicBezTo>
                    <a:pt x="693" y="525"/>
                    <a:pt x="733" y="360"/>
                    <a:pt x="735" y="196"/>
                  </a:cubicBezTo>
                  <a:cubicBezTo>
                    <a:pt x="739" y="90"/>
                    <a:pt x="655" y="2"/>
                    <a:pt x="551" y="0"/>
                  </a:cubicBezTo>
                  <a:cubicBezTo>
                    <a:pt x="550" y="0"/>
                    <a:pt x="549" y="0"/>
                    <a:pt x="5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6"/>
            <p:cNvSpPr/>
            <p:nvPr/>
          </p:nvSpPr>
          <p:spPr>
            <a:xfrm>
              <a:off x="1722406" y="1921536"/>
              <a:ext cx="81998" cy="86345"/>
            </a:xfrm>
            <a:custGeom>
              <a:rect b="b" l="l" r="r" t="t"/>
              <a:pathLst>
                <a:path extrusionOk="0" h="3813" w="3621">
                  <a:moveTo>
                    <a:pt x="1924" y="0"/>
                  </a:moveTo>
                  <a:cubicBezTo>
                    <a:pt x="1431" y="0"/>
                    <a:pt x="584" y="592"/>
                    <a:pt x="277" y="1430"/>
                  </a:cubicBezTo>
                  <a:cubicBezTo>
                    <a:pt x="0" y="2184"/>
                    <a:pt x="76" y="3368"/>
                    <a:pt x="798" y="3718"/>
                  </a:cubicBezTo>
                  <a:cubicBezTo>
                    <a:pt x="934" y="3783"/>
                    <a:pt x="1076" y="3812"/>
                    <a:pt x="1220" y="3812"/>
                  </a:cubicBezTo>
                  <a:cubicBezTo>
                    <a:pt x="1841" y="3812"/>
                    <a:pt x="2499" y="3281"/>
                    <a:pt x="2823" y="2899"/>
                  </a:cubicBezTo>
                  <a:cubicBezTo>
                    <a:pt x="3449" y="2161"/>
                    <a:pt x="3621" y="1027"/>
                    <a:pt x="3262" y="735"/>
                  </a:cubicBezTo>
                  <a:cubicBezTo>
                    <a:pt x="3090" y="596"/>
                    <a:pt x="2870" y="707"/>
                    <a:pt x="2543" y="484"/>
                  </a:cubicBezTo>
                  <a:cubicBezTo>
                    <a:pt x="2272" y="296"/>
                    <a:pt x="2284" y="126"/>
                    <a:pt x="2122" y="43"/>
                  </a:cubicBezTo>
                  <a:cubicBezTo>
                    <a:pt x="2066" y="14"/>
                    <a:pt x="1999" y="0"/>
                    <a:pt x="19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6"/>
            <p:cNvSpPr/>
            <p:nvPr/>
          </p:nvSpPr>
          <p:spPr>
            <a:xfrm>
              <a:off x="1741880" y="1921536"/>
              <a:ext cx="62523" cy="86323"/>
            </a:xfrm>
            <a:custGeom>
              <a:rect b="b" l="l" r="r" t="t"/>
              <a:pathLst>
                <a:path extrusionOk="0" h="3812" w="2761">
                  <a:moveTo>
                    <a:pt x="1061" y="0"/>
                  </a:moveTo>
                  <a:cubicBezTo>
                    <a:pt x="928" y="0"/>
                    <a:pt x="767" y="44"/>
                    <a:pt x="597" y="124"/>
                  </a:cubicBezTo>
                  <a:cubicBezTo>
                    <a:pt x="673" y="216"/>
                    <a:pt x="717" y="346"/>
                    <a:pt x="919" y="484"/>
                  </a:cubicBezTo>
                  <a:cubicBezTo>
                    <a:pt x="1246" y="707"/>
                    <a:pt x="1465" y="596"/>
                    <a:pt x="1637" y="735"/>
                  </a:cubicBezTo>
                  <a:cubicBezTo>
                    <a:pt x="2000" y="1027"/>
                    <a:pt x="1827" y="2161"/>
                    <a:pt x="1202" y="2899"/>
                  </a:cubicBezTo>
                  <a:cubicBezTo>
                    <a:pt x="947" y="3199"/>
                    <a:pt x="487" y="3590"/>
                    <a:pt x="0" y="3745"/>
                  </a:cubicBezTo>
                  <a:cubicBezTo>
                    <a:pt x="116" y="3791"/>
                    <a:pt x="237" y="3812"/>
                    <a:pt x="358" y="3812"/>
                  </a:cubicBezTo>
                  <a:cubicBezTo>
                    <a:pt x="980" y="3812"/>
                    <a:pt x="1639" y="3281"/>
                    <a:pt x="1963" y="2899"/>
                  </a:cubicBezTo>
                  <a:cubicBezTo>
                    <a:pt x="2589" y="2161"/>
                    <a:pt x="2761" y="1027"/>
                    <a:pt x="2400" y="735"/>
                  </a:cubicBezTo>
                  <a:cubicBezTo>
                    <a:pt x="2226" y="598"/>
                    <a:pt x="2010" y="707"/>
                    <a:pt x="1681" y="484"/>
                  </a:cubicBezTo>
                  <a:cubicBezTo>
                    <a:pt x="1408" y="296"/>
                    <a:pt x="1422" y="126"/>
                    <a:pt x="1258" y="43"/>
                  </a:cubicBezTo>
                  <a:cubicBezTo>
                    <a:pt x="1203" y="14"/>
                    <a:pt x="1136" y="0"/>
                    <a:pt x="1061" y="0"/>
                  </a:cubicBezTo>
                  <a:close/>
                </a:path>
              </a:pathLst>
            </a:custGeom>
            <a:solidFill>
              <a:srgbClr val="2C3A4C">
                <a:alpha val="54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6"/>
            <p:cNvSpPr/>
            <p:nvPr/>
          </p:nvSpPr>
          <p:spPr>
            <a:xfrm>
              <a:off x="1663325" y="1924887"/>
              <a:ext cx="69271" cy="69316"/>
            </a:xfrm>
            <a:custGeom>
              <a:rect b="b" l="l" r="r" t="t"/>
              <a:pathLst>
                <a:path extrusionOk="0" h="3061" w="3059">
                  <a:moveTo>
                    <a:pt x="1529" y="0"/>
                  </a:moveTo>
                  <a:cubicBezTo>
                    <a:pt x="685" y="0"/>
                    <a:pt x="0" y="685"/>
                    <a:pt x="0" y="1529"/>
                  </a:cubicBezTo>
                  <a:cubicBezTo>
                    <a:pt x="0" y="2376"/>
                    <a:pt x="685" y="3060"/>
                    <a:pt x="1529" y="3060"/>
                  </a:cubicBezTo>
                  <a:cubicBezTo>
                    <a:pt x="2373" y="3060"/>
                    <a:pt x="3058" y="2376"/>
                    <a:pt x="3058" y="1529"/>
                  </a:cubicBezTo>
                  <a:cubicBezTo>
                    <a:pt x="3058" y="685"/>
                    <a:pt x="2373" y="0"/>
                    <a:pt x="1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p:nvPr/>
          </p:nvSpPr>
          <p:spPr>
            <a:xfrm>
              <a:off x="1691337" y="1924887"/>
              <a:ext cx="41259" cy="69316"/>
            </a:xfrm>
            <a:custGeom>
              <a:rect b="b" l="l" r="r" t="t"/>
              <a:pathLst>
                <a:path extrusionOk="0" h="3061" w="1822">
                  <a:moveTo>
                    <a:pt x="292" y="0"/>
                  </a:moveTo>
                  <a:cubicBezTo>
                    <a:pt x="192" y="0"/>
                    <a:pt x="94" y="10"/>
                    <a:pt x="1" y="28"/>
                  </a:cubicBezTo>
                  <a:cubicBezTo>
                    <a:pt x="703" y="166"/>
                    <a:pt x="1238" y="785"/>
                    <a:pt x="1238" y="1531"/>
                  </a:cubicBezTo>
                  <a:cubicBezTo>
                    <a:pt x="1238" y="2276"/>
                    <a:pt x="705" y="2895"/>
                    <a:pt x="1" y="3033"/>
                  </a:cubicBezTo>
                  <a:cubicBezTo>
                    <a:pt x="94" y="3051"/>
                    <a:pt x="192" y="3060"/>
                    <a:pt x="292" y="3060"/>
                  </a:cubicBezTo>
                  <a:cubicBezTo>
                    <a:pt x="1134" y="3060"/>
                    <a:pt x="1821" y="2376"/>
                    <a:pt x="1821" y="1531"/>
                  </a:cubicBezTo>
                  <a:cubicBezTo>
                    <a:pt x="1821" y="685"/>
                    <a:pt x="1138" y="0"/>
                    <a:pt x="292" y="0"/>
                  </a:cubicBezTo>
                  <a:close/>
                </a:path>
              </a:pathLst>
            </a:custGeom>
            <a:solidFill>
              <a:srgbClr val="2C3A4C">
                <a:alpha val="54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6"/>
            <p:cNvSpPr/>
            <p:nvPr/>
          </p:nvSpPr>
          <p:spPr>
            <a:xfrm>
              <a:off x="1696228" y="1912795"/>
              <a:ext cx="35145" cy="36391"/>
            </a:xfrm>
            <a:custGeom>
              <a:rect b="b" l="l" r="r" t="t"/>
              <a:pathLst>
                <a:path extrusionOk="0" h="1607" w="1552">
                  <a:moveTo>
                    <a:pt x="1220" y="0"/>
                  </a:moveTo>
                  <a:cubicBezTo>
                    <a:pt x="1007" y="0"/>
                    <a:pt x="619" y="53"/>
                    <a:pt x="328" y="389"/>
                  </a:cubicBezTo>
                  <a:cubicBezTo>
                    <a:pt x="0" y="764"/>
                    <a:pt x="28" y="1247"/>
                    <a:pt x="98" y="1471"/>
                  </a:cubicBezTo>
                  <a:cubicBezTo>
                    <a:pt x="124" y="1552"/>
                    <a:pt x="198" y="1606"/>
                    <a:pt x="280" y="1606"/>
                  </a:cubicBezTo>
                  <a:cubicBezTo>
                    <a:pt x="300" y="1606"/>
                    <a:pt x="318" y="1602"/>
                    <a:pt x="338" y="1596"/>
                  </a:cubicBezTo>
                  <a:cubicBezTo>
                    <a:pt x="439" y="1566"/>
                    <a:pt x="495" y="1459"/>
                    <a:pt x="465" y="1359"/>
                  </a:cubicBezTo>
                  <a:cubicBezTo>
                    <a:pt x="459" y="1343"/>
                    <a:pt x="346" y="952"/>
                    <a:pt x="617" y="638"/>
                  </a:cubicBezTo>
                  <a:cubicBezTo>
                    <a:pt x="813" y="412"/>
                    <a:pt x="1075" y="379"/>
                    <a:pt x="1216" y="379"/>
                  </a:cubicBezTo>
                  <a:cubicBezTo>
                    <a:pt x="1273" y="379"/>
                    <a:pt x="1311" y="384"/>
                    <a:pt x="1316" y="385"/>
                  </a:cubicBezTo>
                  <a:cubicBezTo>
                    <a:pt x="1325" y="386"/>
                    <a:pt x="1335" y="387"/>
                    <a:pt x="1345" y="387"/>
                  </a:cubicBezTo>
                  <a:cubicBezTo>
                    <a:pt x="1436" y="387"/>
                    <a:pt x="1517" y="321"/>
                    <a:pt x="1533" y="229"/>
                  </a:cubicBezTo>
                  <a:cubicBezTo>
                    <a:pt x="1551" y="125"/>
                    <a:pt x="1477" y="29"/>
                    <a:pt x="1376" y="11"/>
                  </a:cubicBezTo>
                  <a:cubicBezTo>
                    <a:pt x="1368" y="10"/>
                    <a:pt x="1310" y="0"/>
                    <a:pt x="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6"/>
            <p:cNvSpPr/>
            <p:nvPr/>
          </p:nvSpPr>
          <p:spPr>
            <a:xfrm>
              <a:off x="1688755" y="1936165"/>
              <a:ext cx="25974" cy="13021"/>
            </a:xfrm>
            <a:custGeom>
              <a:rect b="b" l="l" r="r" t="t"/>
              <a:pathLst>
                <a:path extrusionOk="0" h="575" w="1147">
                  <a:moveTo>
                    <a:pt x="214" y="0"/>
                  </a:moveTo>
                  <a:cubicBezTo>
                    <a:pt x="172" y="0"/>
                    <a:pt x="130" y="14"/>
                    <a:pt x="95" y="41"/>
                  </a:cubicBezTo>
                  <a:cubicBezTo>
                    <a:pt x="15" y="107"/>
                    <a:pt x="1" y="227"/>
                    <a:pt x="67" y="309"/>
                  </a:cubicBezTo>
                  <a:cubicBezTo>
                    <a:pt x="119" y="377"/>
                    <a:pt x="268" y="530"/>
                    <a:pt x="518" y="566"/>
                  </a:cubicBezTo>
                  <a:cubicBezTo>
                    <a:pt x="550" y="570"/>
                    <a:pt x="582" y="574"/>
                    <a:pt x="614" y="574"/>
                  </a:cubicBezTo>
                  <a:cubicBezTo>
                    <a:pt x="843" y="574"/>
                    <a:pt x="1007" y="459"/>
                    <a:pt x="1053" y="419"/>
                  </a:cubicBezTo>
                  <a:cubicBezTo>
                    <a:pt x="1135" y="355"/>
                    <a:pt x="1147" y="235"/>
                    <a:pt x="1083" y="151"/>
                  </a:cubicBezTo>
                  <a:cubicBezTo>
                    <a:pt x="1045" y="104"/>
                    <a:pt x="990" y="80"/>
                    <a:pt x="934" y="80"/>
                  </a:cubicBezTo>
                  <a:cubicBezTo>
                    <a:pt x="892" y="80"/>
                    <a:pt x="850" y="94"/>
                    <a:pt x="815" y="121"/>
                  </a:cubicBezTo>
                  <a:cubicBezTo>
                    <a:pt x="799" y="134"/>
                    <a:pt x="718" y="192"/>
                    <a:pt x="609" y="192"/>
                  </a:cubicBezTo>
                  <a:cubicBezTo>
                    <a:pt x="596" y="192"/>
                    <a:pt x="582" y="191"/>
                    <a:pt x="568" y="189"/>
                  </a:cubicBezTo>
                  <a:cubicBezTo>
                    <a:pt x="450" y="171"/>
                    <a:pt x="380" y="91"/>
                    <a:pt x="360" y="69"/>
                  </a:cubicBezTo>
                  <a:cubicBezTo>
                    <a:pt x="324" y="24"/>
                    <a:pt x="269" y="0"/>
                    <a:pt x="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6"/>
            <p:cNvSpPr/>
            <p:nvPr/>
          </p:nvSpPr>
          <p:spPr>
            <a:xfrm>
              <a:off x="1650077" y="1969407"/>
              <a:ext cx="221060" cy="232496"/>
            </a:xfrm>
            <a:custGeom>
              <a:rect b="b" l="l" r="r" t="t"/>
              <a:pathLst>
                <a:path extrusionOk="0" h="10267" w="9762">
                  <a:moveTo>
                    <a:pt x="1627" y="1"/>
                  </a:moveTo>
                  <a:cubicBezTo>
                    <a:pt x="1569" y="1"/>
                    <a:pt x="1510" y="13"/>
                    <a:pt x="1455" y="37"/>
                  </a:cubicBezTo>
                  <a:lnTo>
                    <a:pt x="986" y="240"/>
                  </a:lnTo>
                  <a:lnTo>
                    <a:pt x="641" y="240"/>
                  </a:lnTo>
                  <a:lnTo>
                    <a:pt x="212" y="55"/>
                  </a:lnTo>
                  <a:cubicBezTo>
                    <a:pt x="192" y="46"/>
                    <a:pt x="171" y="42"/>
                    <a:pt x="151" y="42"/>
                  </a:cubicBezTo>
                  <a:cubicBezTo>
                    <a:pt x="72" y="42"/>
                    <a:pt x="0" y="106"/>
                    <a:pt x="0" y="194"/>
                  </a:cubicBezTo>
                  <a:lnTo>
                    <a:pt x="0" y="9508"/>
                  </a:lnTo>
                  <a:cubicBezTo>
                    <a:pt x="0" y="9927"/>
                    <a:pt x="340" y="10267"/>
                    <a:pt x="759" y="10267"/>
                  </a:cubicBezTo>
                  <a:lnTo>
                    <a:pt x="9003" y="10267"/>
                  </a:lnTo>
                  <a:cubicBezTo>
                    <a:pt x="9422" y="10267"/>
                    <a:pt x="9761" y="9927"/>
                    <a:pt x="9761" y="9508"/>
                  </a:cubicBezTo>
                  <a:lnTo>
                    <a:pt x="9761" y="194"/>
                  </a:lnTo>
                  <a:cubicBezTo>
                    <a:pt x="9761" y="107"/>
                    <a:pt x="9690" y="41"/>
                    <a:pt x="9611" y="41"/>
                  </a:cubicBezTo>
                  <a:cubicBezTo>
                    <a:pt x="9591" y="41"/>
                    <a:pt x="9570" y="45"/>
                    <a:pt x="9550" y="55"/>
                  </a:cubicBezTo>
                  <a:lnTo>
                    <a:pt x="9121" y="240"/>
                  </a:lnTo>
                  <a:lnTo>
                    <a:pt x="8775" y="240"/>
                  </a:lnTo>
                  <a:lnTo>
                    <a:pt x="8306" y="37"/>
                  </a:lnTo>
                  <a:cubicBezTo>
                    <a:pt x="8251" y="13"/>
                    <a:pt x="8193" y="1"/>
                    <a:pt x="8134" y="1"/>
                  </a:cubicBezTo>
                  <a:cubicBezTo>
                    <a:pt x="8076" y="1"/>
                    <a:pt x="8018" y="13"/>
                    <a:pt x="7963" y="37"/>
                  </a:cubicBezTo>
                  <a:lnTo>
                    <a:pt x="7494" y="240"/>
                  </a:lnTo>
                  <a:lnTo>
                    <a:pt x="7148" y="240"/>
                  </a:lnTo>
                  <a:lnTo>
                    <a:pt x="6679" y="37"/>
                  </a:lnTo>
                  <a:cubicBezTo>
                    <a:pt x="6624" y="13"/>
                    <a:pt x="6566" y="1"/>
                    <a:pt x="6508" y="1"/>
                  </a:cubicBezTo>
                  <a:cubicBezTo>
                    <a:pt x="6449" y="1"/>
                    <a:pt x="6391" y="13"/>
                    <a:pt x="6336" y="37"/>
                  </a:cubicBezTo>
                  <a:lnTo>
                    <a:pt x="5867" y="240"/>
                  </a:lnTo>
                  <a:lnTo>
                    <a:pt x="5521" y="240"/>
                  </a:lnTo>
                  <a:lnTo>
                    <a:pt x="5052" y="37"/>
                  </a:lnTo>
                  <a:cubicBezTo>
                    <a:pt x="4998" y="13"/>
                    <a:pt x="4939" y="1"/>
                    <a:pt x="4881" y="1"/>
                  </a:cubicBezTo>
                  <a:cubicBezTo>
                    <a:pt x="4822" y="1"/>
                    <a:pt x="4764" y="13"/>
                    <a:pt x="4709" y="37"/>
                  </a:cubicBezTo>
                  <a:lnTo>
                    <a:pt x="4240" y="240"/>
                  </a:lnTo>
                  <a:lnTo>
                    <a:pt x="3895" y="240"/>
                  </a:lnTo>
                  <a:lnTo>
                    <a:pt x="3426" y="37"/>
                  </a:lnTo>
                  <a:cubicBezTo>
                    <a:pt x="3371" y="13"/>
                    <a:pt x="3312" y="1"/>
                    <a:pt x="3254" y="1"/>
                  </a:cubicBezTo>
                  <a:cubicBezTo>
                    <a:pt x="3196" y="1"/>
                    <a:pt x="3137" y="13"/>
                    <a:pt x="3082" y="37"/>
                  </a:cubicBezTo>
                  <a:lnTo>
                    <a:pt x="2613" y="240"/>
                  </a:lnTo>
                  <a:lnTo>
                    <a:pt x="2268" y="240"/>
                  </a:lnTo>
                  <a:lnTo>
                    <a:pt x="1799" y="37"/>
                  </a:lnTo>
                  <a:cubicBezTo>
                    <a:pt x="1744" y="13"/>
                    <a:pt x="1685" y="1"/>
                    <a:pt x="16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6"/>
            <p:cNvSpPr/>
            <p:nvPr/>
          </p:nvSpPr>
          <p:spPr>
            <a:xfrm>
              <a:off x="1853475" y="1974752"/>
              <a:ext cx="2740" cy="747"/>
            </a:xfrm>
            <a:custGeom>
              <a:rect b="b" l="l" r="r" t="t"/>
              <a:pathLst>
                <a:path extrusionOk="0" h="33" w="121">
                  <a:moveTo>
                    <a:pt x="1" y="0"/>
                  </a:moveTo>
                  <a:lnTo>
                    <a:pt x="1" y="32"/>
                  </a:lnTo>
                  <a:cubicBezTo>
                    <a:pt x="41" y="28"/>
                    <a:pt x="81" y="18"/>
                    <a:pt x="121" y="0"/>
                  </a:cubicBezTo>
                  <a:close/>
                </a:path>
              </a:pathLst>
            </a:custGeom>
            <a:solidFill>
              <a:srgbClr val="F6F1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6"/>
            <p:cNvSpPr/>
            <p:nvPr/>
          </p:nvSpPr>
          <p:spPr>
            <a:xfrm>
              <a:off x="1652387" y="1970494"/>
              <a:ext cx="218479" cy="231455"/>
            </a:xfrm>
            <a:custGeom>
              <a:rect b="b" l="l" r="r" t="t"/>
              <a:pathLst>
                <a:path extrusionOk="0" h="10221" w="9648">
                  <a:moveTo>
                    <a:pt x="9493" y="0"/>
                  </a:moveTo>
                  <a:cubicBezTo>
                    <a:pt x="9473" y="0"/>
                    <a:pt x="9452" y="4"/>
                    <a:pt x="9432" y="13"/>
                  </a:cubicBezTo>
                  <a:lnTo>
                    <a:pt x="9007" y="200"/>
                  </a:lnTo>
                  <a:cubicBezTo>
                    <a:pt x="8969" y="218"/>
                    <a:pt x="8927" y="228"/>
                    <a:pt x="8881" y="232"/>
                  </a:cubicBezTo>
                  <a:lnTo>
                    <a:pt x="8881" y="1709"/>
                  </a:lnTo>
                  <a:cubicBezTo>
                    <a:pt x="8887" y="6203"/>
                    <a:pt x="5246" y="9847"/>
                    <a:pt x="752" y="9847"/>
                  </a:cubicBezTo>
                  <a:cubicBezTo>
                    <a:pt x="751" y="9847"/>
                    <a:pt x="750" y="9847"/>
                    <a:pt x="749" y="9847"/>
                  </a:cubicBezTo>
                  <a:lnTo>
                    <a:pt x="0" y="9847"/>
                  </a:lnTo>
                  <a:cubicBezTo>
                    <a:pt x="130" y="10071"/>
                    <a:pt x="365" y="10221"/>
                    <a:pt x="638" y="10221"/>
                  </a:cubicBezTo>
                  <a:cubicBezTo>
                    <a:pt x="645" y="10221"/>
                    <a:pt x="652" y="10221"/>
                    <a:pt x="659" y="10221"/>
                  </a:cubicBezTo>
                  <a:lnTo>
                    <a:pt x="8889" y="10221"/>
                  </a:lnTo>
                  <a:cubicBezTo>
                    <a:pt x="8894" y="10221"/>
                    <a:pt x="8898" y="10221"/>
                    <a:pt x="8903" y="10221"/>
                  </a:cubicBezTo>
                  <a:cubicBezTo>
                    <a:pt x="9316" y="10221"/>
                    <a:pt x="9647" y="9884"/>
                    <a:pt x="9631" y="9470"/>
                  </a:cubicBezTo>
                  <a:lnTo>
                    <a:pt x="9631" y="156"/>
                  </a:lnTo>
                  <a:cubicBezTo>
                    <a:pt x="9644" y="65"/>
                    <a:pt x="9574" y="0"/>
                    <a:pt x="9493" y="0"/>
                  </a:cubicBezTo>
                  <a:close/>
                </a:path>
              </a:pathLst>
            </a:custGeom>
            <a:solidFill>
              <a:srgbClr val="2C3A4C">
                <a:alpha val="54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a:off x="1730490" y="2036142"/>
              <a:ext cx="64651" cy="88474"/>
            </a:xfrm>
            <a:custGeom>
              <a:rect b="b" l="l" r="r" t="t"/>
              <a:pathLst>
                <a:path extrusionOk="0" h="3907" w="2855">
                  <a:moveTo>
                    <a:pt x="1065" y="1"/>
                  </a:moveTo>
                  <a:cubicBezTo>
                    <a:pt x="1008" y="1"/>
                    <a:pt x="955" y="45"/>
                    <a:pt x="950" y="108"/>
                  </a:cubicBezTo>
                  <a:cubicBezTo>
                    <a:pt x="942" y="267"/>
                    <a:pt x="913" y="463"/>
                    <a:pt x="833" y="665"/>
                  </a:cubicBezTo>
                  <a:cubicBezTo>
                    <a:pt x="711" y="970"/>
                    <a:pt x="563" y="1076"/>
                    <a:pt x="400" y="1325"/>
                  </a:cubicBezTo>
                  <a:cubicBezTo>
                    <a:pt x="190" y="1649"/>
                    <a:pt x="0" y="2134"/>
                    <a:pt x="34" y="2531"/>
                  </a:cubicBezTo>
                  <a:cubicBezTo>
                    <a:pt x="110" y="3391"/>
                    <a:pt x="1240" y="3870"/>
                    <a:pt x="1326" y="3906"/>
                  </a:cubicBezTo>
                  <a:cubicBezTo>
                    <a:pt x="1557" y="3818"/>
                    <a:pt x="2250" y="3519"/>
                    <a:pt x="2513" y="2846"/>
                  </a:cubicBezTo>
                  <a:cubicBezTo>
                    <a:pt x="2855" y="1962"/>
                    <a:pt x="2340" y="717"/>
                    <a:pt x="1120" y="16"/>
                  </a:cubicBezTo>
                  <a:cubicBezTo>
                    <a:pt x="1102" y="5"/>
                    <a:pt x="1083" y="1"/>
                    <a:pt x="10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p:nvPr/>
          </p:nvSpPr>
          <p:spPr>
            <a:xfrm>
              <a:off x="1744326" y="2064788"/>
              <a:ext cx="34149" cy="75068"/>
            </a:xfrm>
            <a:custGeom>
              <a:rect b="b" l="l" r="r" t="t"/>
              <a:pathLst>
                <a:path extrusionOk="0" h="3315" w="1508">
                  <a:moveTo>
                    <a:pt x="739" y="1"/>
                  </a:moveTo>
                  <a:cubicBezTo>
                    <a:pt x="722" y="1"/>
                    <a:pt x="704" y="3"/>
                    <a:pt x="687" y="8"/>
                  </a:cubicBezTo>
                  <a:cubicBezTo>
                    <a:pt x="587" y="38"/>
                    <a:pt x="527" y="144"/>
                    <a:pt x="557" y="244"/>
                  </a:cubicBezTo>
                  <a:cubicBezTo>
                    <a:pt x="657" y="589"/>
                    <a:pt x="711" y="945"/>
                    <a:pt x="719" y="1302"/>
                  </a:cubicBezTo>
                  <a:cubicBezTo>
                    <a:pt x="601" y="1166"/>
                    <a:pt x="471" y="1046"/>
                    <a:pt x="327" y="939"/>
                  </a:cubicBezTo>
                  <a:cubicBezTo>
                    <a:pt x="293" y="914"/>
                    <a:pt x="253" y="902"/>
                    <a:pt x="214" y="902"/>
                  </a:cubicBezTo>
                  <a:cubicBezTo>
                    <a:pt x="156" y="902"/>
                    <a:pt x="99" y="928"/>
                    <a:pt x="62" y="979"/>
                  </a:cubicBezTo>
                  <a:cubicBezTo>
                    <a:pt x="0" y="1064"/>
                    <a:pt x="18" y="1182"/>
                    <a:pt x="102" y="1244"/>
                  </a:cubicBezTo>
                  <a:cubicBezTo>
                    <a:pt x="248" y="1352"/>
                    <a:pt x="377" y="1476"/>
                    <a:pt x="489" y="1617"/>
                  </a:cubicBezTo>
                  <a:cubicBezTo>
                    <a:pt x="561" y="1711"/>
                    <a:pt x="627" y="1807"/>
                    <a:pt x="683" y="1913"/>
                  </a:cubicBezTo>
                  <a:cubicBezTo>
                    <a:pt x="631" y="2304"/>
                    <a:pt x="523" y="2683"/>
                    <a:pt x="361" y="3045"/>
                  </a:cubicBezTo>
                  <a:cubicBezTo>
                    <a:pt x="320" y="3140"/>
                    <a:pt x="361" y="3252"/>
                    <a:pt x="457" y="3298"/>
                  </a:cubicBezTo>
                  <a:cubicBezTo>
                    <a:pt x="482" y="3309"/>
                    <a:pt x="509" y="3315"/>
                    <a:pt x="534" y="3315"/>
                  </a:cubicBezTo>
                  <a:cubicBezTo>
                    <a:pt x="606" y="3315"/>
                    <a:pt x="675" y="3274"/>
                    <a:pt x="709" y="3202"/>
                  </a:cubicBezTo>
                  <a:cubicBezTo>
                    <a:pt x="958" y="2645"/>
                    <a:pt x="1086" y="2050"/>
                    <a:pt x="1098" y="1444"/>
                  </a:cubicBezTo>
                  <a:lnTo>
                    <a:pt x="1439" y="1038"/>
                  </a:lnTo>
                  <a:cubicBezTo>
                    <a:pt x="1507" y="957"/>
                    <a:pt x="1497" y="837"/>
                    <a:pt x="1417" y="769"/>
                  </a:cubicBezTo>
                  <a:cubicBezTo>
                    <a:pt x="1382" y="740"/>
                    <a:pt x="1339" y="726"/>
                    <a:pt x="1296" y="726"/>
                  </a:cubicBezTo>
                  <a:cubicBezTo>
                    <a:pt x="1242" y="726"/>
                    <a:pt x="1188" y="748"/>
                    <a:pt x="1150" y="793"/>
                  </a:cubicBezTo>
                  <a:lnTo>
                    <a:pt x="1070" y="885"/>
                  </a:lnTo>
                  <a:cubicBezTo>
                    <a:pt x="1042" y="633"/>
                    <a:pt x="992" y="384"/>
                    <a:pt x="920" y="138"/>
                  </a:cubicBezTo>
                  <a:cubicBezTo>
                    <a:pt x="896" y="56"/>
                    <a:pt x="821" y="1"/>
                    <a:pt x="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 name="Google Shape;416;p36"/>
          <p:cNvSpPr txBox="1"/>
          <p:nvPr/>
        </p:nvSpPr>
        <p:spPr>
          <a:xfrm>
            <a:off x="521250" y="1246350"/>
            <a:ext cx="81015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solidFill>
                  <a:schemeClr val="lt1"/>
                </a:solidFill>
                <a:latin typeface="Arimo"/>
                <a:ea typeface="Arimo"/>
                <a:cs typeface="Arimo"/>
                <a:sym typeface="Arimo"/>
              </a:rPr>
              <a:t>In Kenya, vulnerable populations are being hit hard with growing barriers to farming:</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37"/>
          <p:cNvSpPr txBox="1"/>
          <p:nvPr>
            <p:ph type="title"/>
          </p:nvPr>
        </p:nvSpPr>
        <p:spPr>
          <a:xfrm>
            <a:off x="720000" y="457200"/>
            <a:ext cx="7704000" cy="57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a:t>
            </a:r>
            <a:r>
              <a:rPr lang="en">
                <a:solidFill>
                  <a:schemeClr val="dk2"/>
                </a:solidFill>
              </a:rPr>
              <a:t>SCOPE</a:t>
            </a:r>
            <a:endParaRPr sz="3000">
              <a:solidFill>
                <a:schemeClr val="dk2"/>
              </a:solidFill>
            </a:endParaRPr>
          </a:p>
        </p:txBody>
      </p:sp>
      <p:grpSp>
        <p:nvGrpSpPr>
          <p:cNvPr id="422" name="Google Shape;422;p37"/>
          <p:cNvGrpSpPr/>
          <p:nvPr/>
        </p:nvGrpSpPr>
        <p:grpSpPr>
          <a:xfrm>
            <a:off x="2470084" y="1532266"/>
            <a:ext cx="4223378" cy="2445274"/>
            <a:chOff x="-7534332" y="1839808"/>
            <a:chExt cx="14902533" cy="7939202"/>
          </a:xfrm>
        </p:grpSpPr>
        <p:sp>
          <p:nvSpPr>
            <p:cNvPr id="423" name="Google Shape;423;p37"/>
            <p:cNvSpPr/>
            <p:nvPr/>
          </p:nvSpPr>
          <p:spPr>
            <a:xfrm>
              <a:off x="1224943" y="5722249"/>
              <a:ext cx="3087943" cy="689249"/>
            </a:xfrm>
            <a:custGeom>
              <a:rect b="b" l="l" r="r" t="t"/>
              <a:pathLst>
                <a:path extrusionOk="0" h="13204" w="59156">
                  <a:moveTo>
                    <a:pt x="1" y="0"/>
                  </a:moveTo>
                  <a:lnTo>
                    <a:pt x="1" y="0"/>
                  </a:lnTo>
                  <a:close/>
                  <a:moveTo>
                    <a:pt x="59155" y="13203"/>
                  </a:move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7"/>
            <p:cNvSpPr/>
            <p:nvPr/>
          </p:nvSpPr>
          <p:spPr>
            <a:xfrm>
              <a:off x="-1946799" y="2104721"/>
              <a:ext cx="8599741" cy="6492062"/>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7"/>
            <p:cNvSpPr/>
            <p:nvPr/>
          </p:nvSpPr>
          <p:spPr>
            <a:xfrm>
              <a:off x="4326321" y="7213849"/>
              <a:ext cx="2315749" cy="1699371"/>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7"/>
            <p:cNvSpPr/>
            <p:nvPr/>
          </p:nvSpPr>
          <p:spPr>
            <a:xfrm>
              <a:off x="5429556" y="6620132"/>
              <a:ext cx="1193553" cy="651038"/>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7"/>
            <p:cNvSpPr/>
            <p:nvPr/>
          </p:nvSpPr>
          <p:spPr>
            <a:xfrm>
              <a:off x="4294740" y="6182752"/>
              <a:ext cx="589129" cy="664924"/>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7"/>
            <p:cNvSpPr/>
            <p:nvPr/>
          </p:nvSpPr>
          <p:spPr>
            <a:xfrm>
              <a:off x="3555022" y="6257920"/>
              <a:ext cx="1131278" cy="899302"/>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7"/>
            <p:cNvSpPr/>
            <p:nvPr/>
          </p:nvSpPr>
          <p:spPr>
            <a:xfrm>
              <a:off x="1141946" y="7229613"/>
              <a:ext cx="474550" cy="825647"/>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7"/>
            <p:cNvSpPr/>
            <p:nvPr/>
          </p:nvSpPr>
          <p:spPr>
            <a:xfrm>
              <a:off x="5421465" y="3812113"/>
              <a:ext cx="558436" cy="873358"/>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7"/>
            <p:cNvSpPr/>
            <p:nvPr/>
          </p:nvSpPr>
          <p:spPr>
            <a:xfrm>
              <a:off x="6389400" y="8670579"/>
              <a:ext cx="978802" cy="74030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7"/>
            <p:cNvSpPr/>
            <p:nvPr/>
          </p:nvSpPr>
          <p:spPr>
            <a:xfrm>
              <a:off x="5145435" y="5401013"/>
              <a:ext cx="486243" cy="804767"/>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4798100" y="6494540"/>
              <a:ext cx="387063" cy="474863"/>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7"/>
            <p:cNvSpPr/>
            <p:nvPr/>
          </p:nvSpPr>
          <p:spPr>
            <a:xfrm>
              <a:off x="998502" y="2111193"/>
              <a:ext cx="543141" cy="340344"/>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7"/>
            <p:cNvSpPr/>
            <p:nvPr/>
          </p:nvSpPr>
          <p:spPr>
            <a:xfrm>
              <a:off x="-492627" y="1981739"/>
              <a:ext cx="514222" cy="185362"/>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7"/>
            <p:cNvSpPr/>
            <p:nvPr/>
          </p:nvSpPr>
          <p:spPr>
            <a:xfrm>
              <a:off x="-1420890" y="3225235"/>
              <a:ext cx="241843" cy="241843"/>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4679294" y="7078756"/>
              <a:ext cx="449651" cy="171999"/>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7"/>
            <p:cNvSpPr/>
            <p:nvPr/>
          </p:nvSpPr>
          <p:spPr>
            <a:xfrm>
              <a:off x="3935921" y="2162610"/>
              <a:ext cx="547421" cy="11447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7"/>
            <p:cNvSpPr/>
            <p:nvPr/>
          </p:nvSpPr>
          <p:spPr>
            <a:xfrm>
              <a:off x="5545961" y="9027206"/>
              <a:ext cx="262514" cy="203319"/>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7"/>
            <p:cNvSpPr/>
            <p:nvPr/>
          </p:nvSpPr>
          <p:spPr>
            <a:xfrm>
              <a:off x="3117539" y="5926088"/>
              <a:ext cx="171425" cy="267368"/>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7"/>
            <p:cNvSpPr/>
            <p:nvPr/>
          </p:nvSpPr>
          <p:spPr>
            <a:xfrm>
              <a:off x="2145063" y="1940658"/>
              <a:ext cx="335646" cy="138121"/>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7"/>
            <p:cNvSpPr/>
            <p:nvPr/>
          </p:nvSpPr>
          <p:spPr>
            <a:xfrm>
              <a:off x="-163353" y="1942589"/>
              <a:ext cx="246332" cy="116354"/>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7"/>
            <p:cNvSpPr/>
            <p:nvPr/>
          </p:nvSpPr>
          <p:spPr>
            <a:xfrm>
              <a:off x="5017337" y="7088831"/>
              <a:ext cx="267055" cy="160045"/>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7"/>
            <p:cNvSpPr/>
            <p:nvPr/>
          </p:nvSpPr>
          <p:spPr>
            <a:xfrm>
              <a:off x="5104980" y="5003253"/>
              <a:ext cx="141514" cy="195959"/>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7"/>
            <p:cNvSpPr/>
            <p:nvPr/>
          </p:nvSpPr>
          <p:spPr>
            <a:xfrm>
              <a:off x="5089477" y="5832285"/>
              <a:ext cx="157905" cy="203110"/>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7"/>
            <p:cNvSpPr/>
            <p:nvPr/>
          </p:nvSpPr>
          <p:spPr>
            <a:xfrm>
              <a:off x="633158" y="1935281"/>
              <a:ext cx="232812" cy="9881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7"/>
            <p:cNvSpPr/>
            <p:nvPr/>
          </p:nvSpPr>
          <p:spPr>
            <a:xfrm>
              <a:off x="7040327" y="7799109"/>
              <a:ext cx="154669" cy="167144"/>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7"/>
            <p:cNvSpPr/>
            <p:nvPr/>
          </p:nvSpPr>
          <p:spPr>
            <a:xfrm>
              <a:off x="5638041" y="6368844"/>
              <a:ext cx="137965" cy="166622"/>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7"/>
            <p:cNvSpPr/>
            <p:nvPr/>
          </p:nvSpPr>
          <p:spPr>
            <a:xfrm>
              <a:off x="911016" y="1919047"/>
              <a:ext cx="182126" cy="104713"/>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7"/>
            <p:cNvSpPr/>
            <p:nvPr/>
          </p:nvSpPr>
          <p:spPr>
            <a:xfrm>
              <a:off x="5750009" y="2371930"/>
              <a:ext cx="169285" cy="87278"/>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7"/>
            <p:cNvSpPr/>
            <p:nvPr/>
          </p:nvSpPr>
          <p:spPr>
            <a:xfrm>
              <a:off x="2502577" y="2018070"/>
              <a:ext cx="170276" cy="98084"/>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7"/>
            <p:cNvSpPr/>
            <p:nvPr/>
          </p:nvSpPr>
          <p:spPr>
            <a:xfrm>
              <a:off x="5301720" y="6753293"/>
              <a:ext cx="162446" cy="83990"/>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7"/>
            <p:cNvSpPr/>
            <p:nvPr/>
          </p:nvSpPr>
          <p:spPr>
            <a:xfrm>
              <a:off x="1133855" y="1938883"/>
              <a:ext cx="129508" cy="83050"/>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7"/>
            <p:cNvSpPr/>
            <p:nvPr/>
          </p:nvSpPr>
          <p:spPr>
            <a:xfrm>
              <a:off x="-3635503" y="1955169"/>
              <a:ext cx="1086178" cy="198464"/>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7534332" y="1839808"/>
              <a:ext cx="6749564" cy="7939202"/>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4719790" y="2052521"/>
              <a:ext cx="590904" cy="191417"/>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a:off x="-1456072" y="2612622"/>
              <a:ext cx="445684" cy="199561"/>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4987730" y="5096534"/>
              <a:ext cx="550345" cy="236153"/>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a:off x="-4094649" y="1988264"/>
              <a:ext cx="338308" cy="233908"/>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a:off x="-4495176" y="5293743"/>
              <a:ext cx="344624" cy="154408"/>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a:off x="-4008050" y="2665969"/>
              <a:ext cx="270657" cy="134728"/>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a:off x="-4288622" y="2009561"/>
              <a:ext cx="196794" cy="9359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4116312" y="5368545"/>
              <a:ext cx="123662" cy="92551"/>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a:off x="-3292709" y="9525398"/>
              <a:ext cx="130865" cy="81902"/>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a:off x="-4671975" y="5381229"/>
              <a:ext cx="117293" cy="79918"/>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6689233" y="6924037"/>
              <a:ext cx="98919" cy="111812"/>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a:off x="938995" y="2468603"/>
              <a:ext cx="114631" cy="79135"/>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5181505" y="6779184"/>
              <a:ext cx="104661" cy="7793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a:off x="5926599" y="3805641"/>
              <a:ext cx="96205" cy="88114"/>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a:off x="-607205" y="3940628"/>
              <a:ext cx="111917" cy="263453"/>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a:off x="142431" y="4370909"/>
              <a:ext cx="195802" cy="94795"/>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a:off x="592599" y="4396800"/>
              <a:ext cx="105601" cy="78509"/>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a:off x="-889499" y="4113774"/>
              <a:ext cx="93803" cy="79709"/>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 name="Google Shape;474;p37"/>
          <p:cNvSpPr txBox="1"/>
          <p:nvPr>
            <p:ph idx="4294967295" type="title"/>
          </p:nvPr>
        </p:nvSpPr>
        <p:spPr>
          <a:xfrm>
            <a:off x="747300" y="1909425"/>
            <a:ext cx="1379100" cy="376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00"/>
              <a:t>SMALL</a:t>
            </a:r>
            <a:r>
              <a:rPr lang="en" sz="700"/>
              <a:t>HOLDER </a:t>
            </a:r>
            <a:r>
              <a:rPr lang="en" sz="700"/>
              <a:t>FARMERS WORLDWIDE</a:t>
            </a:r>
            <a:endParaRPr sz="700"/>
          </a:p>
        </p:txBody>
      </p:sp>
      <p:sp>
        <p:nvSpPr>
          <p:cNvPr id="475" name="Google Shape;475;p37"/>
          <p:cNvSpPr txBox="1"/>
          <p:nvPr>
            <p:ph idx="4294967295" type="title"/>
          </p:nvPr>
        </p:nvSpPr>
        <p:spPr>
          <a:xfrm>
            <a:off x="6789625" y="2434275"/>
            <a:ext cx="1613100" cy="70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600"/>
              <a:t>PREDICTED END-USERS </a:t>
            </a:r>
            <a:endParaRPr sz="1600"/>
          </a:p>
        </p:txBody>
      </p:sp>
      <p:sp>
        <p:nvSpPr>
          <p:cNvPr id="476" name="Google Shape;476;p37"/>
          <p:cNvSpPr txBox="1"/>
          <p:nvPr>
            <p:ph idx="4294967295" type="subTitle"/>
          </p:nvPr>
        </p:nvSpPr>
        <p:spPr>
          <a:xfrm>
            <a:off x="6865813" y="2973663"/>
            <a:ext cx="1613100" cy="80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800"/>
              <a:t>Assuming 4% adoption rate in pilot launch in </a:t>
            </a:r>
            <a:r>
              <a:rPr b="1" lang="en" sz="800"/>
              <a:t>Kenya</a:t>
            </a:r>
            <a:endParaRPr b="1" sz="800"/>
          </a:p>
        </p:txBody>
      </p:sp>
      <p:grpSp>
        <p:nvGrpSpPr>
          <p:cNvPr id="477" name="Google Shape;477;p37"/>
          <p:cNvGrpSpPr/>
          <p:nvPr/>
        </p:nvGrpSpPr>
        <p:grpSpPr>
          <a:xfrm>
            <a:off x="4628758" y="2539494"/>
            <a:ext cx="343066" cy="491559"/>
            <a:chOff x="864725" y="114250"/>
            <a:chExt cx="773019" cy="1107615"/>
          </a:xfrm>
        </p:grpSpPr>
        <p:sp>
          <p:nvSpPr>
            <p:cNvPr id="478" name="Google Shape;478;p37"/>
            <p:cNvSpPr/>
            <p:nvPr/>
          </p:nvSpPr>
          <p:spPr>
            <a:xfrm>
              <a:off x="869225" y="114250"/>
              <a:ext cx="768519" cy="995634"/>
            </a:xfrm>
            <a:custGeom>
              <a:rect b="b" l="l" r="r" t="t"/>
              <a:pathLst>
                <a:path extrusionOk="0" h="9124" w="7158">
                  <a:moveTo>
                    <a:pt x="3579" y="1"/>
                  </a:moveTo>
                  <a:cubicBezTo>
                    <a:pt x="1600" y="1"/>
                    <a:pt x="0" y="1601"/>
                    <a:pt x="0" y="3580"/>
                  </a:cubicBezTo>
                  <a:cubicBezTo>
                    <a:pt x="3" y="4827"/>
                    <a:pt x="639" y="5926"/>
                    <a:pt x="1607" y="6565"/>
                  </a:cubicBezTo>
                  <a:cubicBezTo>
                    <a:pt x="1791" y="6688"/>
                    <a:pt x="1905" y="6897"/>
                    <a:pt x="1905" y="7115"/>
                  </a:cubicBezTo>
                  <a:lnTo>
                    <a:pt x="1905" y="7739"/>
                  </a:lnTo>
                  <a:cubicBezTo>
                    <a:pt x="1905" y="7923"/>
                    <a:pt x="1981" y="8083"/>
                    <a:pt x="2107" y="8199"/>
                  </a:cubicBezTo>
                  <a:cubicBezTo>
                    <a:pt x="1991" y="8230"/>
                    <a:pt x="1905" y="8338"/>
                    <a:pt x="1905" y="8464"/>
                  </a:cubicBezTo>
                  <a:lnTo>
                    <a:pt x="1905" y="8851"/>
                  </a:lnTo>
                  <a:cubicBezTo>
                    <a:pt x="1905" y="9001"/>
                    <a:pt x="2027" y="9124"/>
                    <a:pt x="2175" y="9124"/>
                  </a:cubicBezTo>
                  <a:lnTo>
                    <a:pt x="4982" y="9124"/>
                  </a:lnTo>
                  <a:cubicBezTo>
                    <a:pt x="5133" y="9124"/>
                    <a:pt x="5256" y="9001"/>
                    <a:pt x="5256" y="8851"/>
                  </a:cubicBezTo>
                  <a:lnTo>
                    <a:pt x="5256" y="8464"/>
                  </a:lnTo>
                  <a:cubicBezTo>
                    <a:pt x="5256" y="8338"/>
                    <a:pt x="5170" y="8233"/>
                    <a:pt x="5053" y="8199"/>
                  </a:cubicBezTo>
                  <a:cubicBezTo>
                    <a:pt x="5176" y="8083"/>
                    <a:pt x="5256" y="7917"/>
                    <a:pt x="5256" y="7739"/>
                  </a:cubicBezTo>
                  <a:lnTo>
                    <a:pt x="5256" y="7115"/>
                  </a:lnTo>
                  <a:cubicBezTo>
                    <a:pt x="5256" y="6894"/>
                    <a:pt x="5366" y="6685"/>
                    <a:pt x="5551" y="6565"/>
                  </a:cubicBezTo>
                  <a:cubicBezTo>
                    <a:pt x="6518" y="5926"/>
                    <a:pt x="7157" y="4827"/>
                    <a:pt x="7157" y="3580"/>
                  </a:cubicBezTo>
                  <a:cubicBezTo>
                    <a:pt x="7157" y="1601"/>
                    <a:pt x="5554" y="1"/>
                    <a:pt x="3579"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p:cNvSpPr/>
            <p:nvPr/>
          </p:nvSpPr>
          <p:spPr>
            <a:xfrm>
              <a:off x="1073975" y="1094764"/>
              <a:ext cx="359574" cy="127101"/>
            </a:xfrm>
            <a:custGeom>
              <a:rect b="b" l="l" r="r" t="t"/>
              <a:pathLst>
                <a:path extrusionOk="0" h="902" w="3349">
                  <a:moveTo>
                    <a:pt x="246" y="1"/>
                  </a:moveTo>
                  <a:cubicBezTo>
                    <a:pt x="108" y="16"/>
                    <a:pt x="1" y="130"/>
                    <a:pt x="1" y="271"/>
                  </a:cubicBezTo>
                  <a:cubicBezTo>
                    <a:pt x="1" y="621"/>
                    <a:pt x="280" y="901"/>
                    <a:pt x="630" y="901"/>
                  </a:cubicBezTo>
                  <a:lnTo>
                    <a:pt x="2719" y="901"/>
                  </a:lnTo>
                  <a:cubicBezTo>
                    <a:pt x="3069" y="901"/>
                    <a:pt x="3349" y="621"/>
                    <a:pt x="3349" y="271"/>
                  </a:cubicBezTo>
                  <a:cubicBezTo>
                    <a:pt x="3349" y="124"/>
                    <a:pt x="3226" y="1"/>
                    <a:pt x="3075" y="1"/>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7"/>
            <p:cNvSpPr/>
            <p:nvPr/>
          </p:nvSpPr>
          <p:spPr>
            <a:xfrm>
              <a:off x="864725" y="114250"/>
              <a:ext cx="768519" cy="898538"/>
            </a:xfrm>
            <a:custGeom>
              <a:rect b="b" l="l" r="r" t="t"/>
              <a:pathLst>
                <a:path extrusionOk="0" h="8369" w="7158">
                  <a:moveTo>
                    <a:pt x="3579" y="1"/>
                  </a:moveTo>
                  <a:cubicBezTo>
                    <a:pt x="1604" y="1"/>
                    <a:pt x="1" y="1601"/>
                    <a:pt x="1" y="3580"/>
                  </a:cubicBezTo>
                  <a:cubicBezTo>
                    <a:pt x="1" y="4827"/>
                    <a:pt x="640" y="5926"/>
                    <a:pt x="1607" y="6565"/>
                  </a:cubicBezTo>
                  <a:cubicBezTo>
                    <a:pt x="1791" y="6688"/>
                    <a:pt x="1902" y="6897"/>
                    <a:pt x="1902" y="7115"/>
                  </a:cubicBezTo>
                  <a:lnTo>
                    <a:pt x="1902" y="7739"/>
                  </a:lnTo>
                  <a:cubicBezTo>
                    <a:pt x="1902" y="8086"/>
                    <a:pt x="2182" y="8368"/>
                    <a:pt x="2532" y="8368"/>
                  </a:cubicBezTo>
                  <a:lnTo>
                    <a:pt x="4624" y="8368"/>
                  </a:lnTo>
                  <a:cubicBezTo>
                    <a:pt x="4974" y="8368"/>
                    <a:pt x="5253" y="8086"/>
                    <a:pt x="5253" y="7739"/>
                  </a:cubicBezTo>
                  <a:lnTo>
                    <a:pt x="5253" y="7115"/>
                  </a:lnTo>
                  <a:cubicBezTo>
                    <a:pt x="5253" y="6894"/>
                    <a:pt x="5367" y="6685"/>
                    <a:pt x="5551" y="6565"/>
                  </a:cubicBezTo>
                  <a:cubicBezTo>
                    <a:pt x="6519" y="5926"/>
                    <a:pt x="7158" y="4827"/>
                    <a:pt x="7158" y="3580"/>
                  </a:cubicBezTo>
                  <a:cubicBezTo>
                    <a:pt x="7158" y="1601"/>
                    <a:pt x="5557" y="1"/>
                    <a:pt x="35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7"/>
            <p:cNvSpPr/>
            <p:nvPr/>
          </p:nvSpPr>
          <p:spPr>
            <a:xfrm>
              <a:off x="1068933" y="1110326"/>
              <a:ext cx="359887" cy="97058"/>
            </a:xfrm>
            <a:custGeom>
              <a:rect b="b" l="l" r="r" t="t"/>
              <a:pathLst>
                <a:path extrusionOk="0" h="904" w="3352">
                  <a:moveTo>
                    <a:pt x="3080" y="0"/>
                  </a:moveTo>
                  <a:cubicBezTo>
                    <a:pt x="3079" y="0"/>
                    <a:pt x="3077" y="0"/>
                    <a:pt x="3075" y="0"/>
                  </a:cubicBezTo>
                  <a:lnTo>
                    <a:pt x="273" y="0"/>
                  </a:lnTo>
                  <a:cubicBezTo>
                    <a:pt x="123" y="0"/>
                    <a:pt x="0" y="123"/>
                    <a:pt x="0" y="273"/>
                  </a:cubicBezTo>
                  <a:cubicBezTo>
                    <a:pt x="0" y="621"/>
                    <a:pt x="280" y="903"/>
                    <a:pt x="630" y="903"/>
                  </a:cubicBezTo>
                  <a:lnTo>
                    <a:pt x="2722" y="903"/>
                  </a:lnTo>
                  <a:cubicBezTo>
                    <a:pt x="3072" y="903"/>
                    <a:pt x="3351" y="621"/>
                    <a:pt x="3351" y="273"/>
                  </a:cubicBezTo>
                  <a:cubicBezTo>
                    <a:pt x="3351" y="122"/>
                    <a:pt x="3231" y="0"/>
                    <a:pt x="30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7"/>
            <p:cNvSpPr/>
            <p:nvPr/>
          </p:nvSpPr>
          <p:spPr>
            <a:xfrm>
              <a:off x="1069256" y="993570"/>
              <a:ext cx="359565" cy="100279"/>
            </a:xfrm>
            <a:custGeom>
              <a:rect b="b" l="l" r="r" t="t"/>
              <a:pathLst>
                <a:path extrusionOk="0" h="934" w="3349">
                  <a:moveTo>
                    <a:pt x="274" y="0"/>
                  </a:moveTo>
                  <a:cubicBezTo>
                    <a:pt x="123" y="0"/>
                    <a:pt x="0" y="123"/>
                    <a:pt x="0" y="274"/>
                  </a:cubicBezTo>
                  <a:lnTo>
                    <a:pt x="0" y="661"/>
                  </a:lnTo>
                  <a:cubicBezTo>
                    <a:pt x="0" y="811"/>
                    <a:pt x="123" y="934"/>
                    <a:pt x="274" y="934"/>
                  </a:cubicBezTo>
                  <a:lnTo>
                    <a:pt x="3078" y="934"/>
                  </a:lnTo>
                  <a:cubicBezTo>
                    <a:pt x="3225" y="934"/>
                    <a:pt x="3348" y="811"/>
                    <a:pt x="3348" y="661"/>
                  </a:cubicBezTo>
                  <a:lnTo>
                    <a:pt x="3348" y="274"/>
                  </a:lnTo>
                  <a:cubicBezTo>
                    <a:pt x="3348" y="123"/>
                    <a:pt x="3225" y="0"/>
                    <a:pt x="30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7"/>
            <p:cNvSpPr/>
            <p:nvPr/>
          </p:nvSpPr>
          <p:spPr>
            <a:xfrm>
              <a:off x="1069256" y="993570"/>
              <a:ext cx="179836" cy="100279"/>
            </a:xfrm>
            <a:custGeom>
              <a:rect b="b" l="l" r="r" t="t"/>
              <a:pathLst>
                <a:path extrusionOk="0" h="934" w="1675">
                  <a:moveTo>
                    <a:pt x="274" y="0"/>
                  </a:moveTo>
                  <a:cubicBezTo>
                    <a:pt x="123" y="0"/>
                    <a:pt x="0" y="123"/>
                    <a:pt x="0" y="274"/>
                  </a:cubicBezTo>
                  <a:lnTo>
                    <a:pt x="0" y="661"/>
                  </a:lnTo>
                  <a:cubicBezTo>
                    <a:pt x="0" y="811"/>
                    <a:pt x="123" y="934"/>
                    <a:pt x="274" y="934"/>
                  </a:cubicBezTo>
                  <a:lnTo>
                    <a:pt x="1674" y="934"/>
                  </a:lnTo>
                  <a:lnTo>
                    <a:pt x="16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1069256" y="1109896"/>
              <a:ext cx="179836" cy="96843"/>
            </a:xfrm>
            <a:custGeom>
              <a:rect b="b" l="l" r="r" t="t"/>
              <a:pathLst>
                <a:path extrusionOk="0" h="902" w="1675">
                  <a:moveTo>
                    <a:pt x="274" y="1"/>
                  </a:moveTo>
                  <a:cubicBezTo>
                    <a:pt x="123" y="1"/>
                    <a:pt x="0" y="124"/>
                    <a:pt x="0" y="271"/>
                  </a:cubicBezTo>
                  <a:cubicBezTo>
                    <a:pt x="0" y="621"/>
                    <a:pt x="283" y="901"/>
                    <a:pt x="630" y="901"/>
                  </a:cubicBezTo>
                  <a:lnTo>
                    <a:pt x="1674" y="901"/>
                  </a:lnTo>
                  <a:lnTo>
                    <a:pt x="167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 name="Google Shape;485;p37"/>
          <p:cNvSpPr/>
          <p:nvPr/>
        </p:nvSpPr>
        <p:spPr>
          <a:xfrm>
            <a:off x="809538" y="1445488"/>
            <a:ext cx="1254600" cy="400200"/>
          </a:xfrm>
          <a:prstGeom prst="roundRect">
            <a:avLst>
              <a:gd fmla="val 11881" name="adj"/>
            </a:avLst>
          </a:prstGeom>
          <a:solidFill>
            <a:schemeClr val="dk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txBox="1"/>
          <p:nvPr>
            <p:ph idx="4294967295" type="title"/>
          </p:nvPr>
        </p:nvSpPr>
        <p:spPr>
          <a:xfrm>
            <a:off x="880675" y="1381725"/>
            <a:ext cx="11340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900">
                <a:solidFill>
                  <a:schemeClr val="accent6"/>
                </a:solidFill>
              </a:rPr>
              <a:t>600 M</a:t>
            </a:r>
            <a:endParaRPr sz="1900">
              <a:solidFill>
                <a:schemeClr val="accent6"/>
              </a:solidFill>
            </a:endParaRPr>
          </a:p>
        </p:txBody>
      </p:sp>
      <p:sp>
        <p:nvSpPr>
          <p:cNvPr id="487" name="Google Shape;487;p37"/>
          <p:cNvSpPr/>
          <p:nvPr/>
        </p:nvSpPr>
        <p:spPr>
          <a:xfrm>
            <a:off x="6914113" y="2038413"/>
            <a:ext cx="1254600" cy="400200"/>
          </a:xfrm>
          <a:prstGeom prst="roundRect">
            <a:avLst>
              <a:gd fmla="val 11881" name="adj"/>
            </a:avLst>
          </a:prstGeom>
          <a:solidFill>
            <a:schemeClr val="accent1"/>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7"/>
          <p:cNvSpPr txBox="1"/>
          <p:nvPr>
            <p:ph idx="4294967295" type="title"/>
          </p:nvPr>
        </p:nvSpPr>
        <p:spPr>
          <a:xfrm>
            <a:off x="6595823" y="1974675"/>
            <a:ext cx="1891200" cy="527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700">
                <a:solidFill>
                  <a:schemeClr val="accent6"/>
                </a:solidFill>
              </a:rPr>
              <a:t>220,000 </a:t>
            </a:r>
            <a:endParaRPr sz="1700">
              <a:solidFill>
                <a:schemeClr val="accent6"/>
              </a:solidFill>
            </a:endParaRPr>
          </a:p>
        </p:txBody>
      </p:sp>
      <p:sp>
        <p:nvSpPr>
          <p:cNvPr id="489" name="Google Shape;489;p37"/>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300"/>
              <a:t>PROBLEM</a:t>
            </a:r>
            <a:r>
              <a:rPr b="1" lang="en"/>
              <a:t> </a:t>
            </a:r>
            <a:r>
              <a:rPr lang="en"/>
              <a:t>-&gt; SOLUTION -&gt; TECHNICAL DEMO -&gt;  BUSINESS MODEL -&gt; IMPACT</a:t>
            </a:r>
            <a:endParaRPr/>
          </a:p>
        </p:txBody>
      </p:sp>
      <p:sp>
        <p:nvSpPr>
          <p:cNvPr id="490" name="Google Shape;490;p37"/>
          <p:cNvSpPr txBox="1"/>
          <p:nvPr>
            <p:ph idx="4294967295" type="title"/>
          </p:nvPr>
        </p:nvSpPr>
        <p:spPr>
          <a:xfrm>
            <a:off x="880675" y="2715363"/>
            <a:ext cx="1134000" cy="31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700"/>
              <a:t>SMALL</a:t>
            </a:r>
            <a:r>
              <a:rPr lang="en" sz="700"/>
              <a:t>HOLDER</a:t>
            </a:r>
            <a:r>
              <a:rPr lang="en" sz="700"/>
              <a:t> FARMERS IN SSA</a:t>
            </a:r>
            <a:endParaRPr sz="700"/>
          </a:p>
        </p:txBody>
      </p:sp>
      <p:sp>
        <p:nvSpPr>
          <p:cNvPr id="491" name="Google Shape;491;p37"/>
          <p:cNvSpPr/>
          <p:nvPr/>
        </p:nvSpPr>
        <p:spPr>
          <a:xfrm>
            <a:off x="931851" y="2327979"/>
            <a:ext cx="1031700" cy="334200"/>
          </a:xfrm>
          <a:prstGeom prst="roundRect">
            <a:avLst>
              <a:gd fmla="val 11881" name="adj"/>
            </a:avLst>
          </a:prstGeom>
          <a:solidFill>
            <a:schemeClr val="dk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7"/>
          <p:cNvSpPr txBox="1"/>
          <p:nvPr>
            <p:ph idx="4294967295" type="title"/>
          </p:nvPr>
        </p:nvSpPr>
        <p:spPr>
          <a:xfrm>
            <a:off x="990346" y="2274738"/>
            <a:ext cx="932400" cy="4407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500">
                <a:solidFill>
                  <a:schemeClr val="accent6"/>
                </a:solidFill>
              </a:rPr>
              <a:t>384 </a:t>
            </a:r>
            <a:r>
              <a:rPr lang="en" sz="1500">
                <a:solidFill>
                  <a:schemeClr val="accent6"/>
                </a:solidFill>
              </a:rPr>
              <a:t>M</a:t>
            </a:r>
            <a:endParaRPr sz="1500">
              <a:solidFill>
                <a:schemeClr val="accent6"/>
              </a:solidFill>
            </a:endParaRPr>
          </a:p>
        </p:txBody>
      </p:sp>
      <p:sp>
        <p:nvSpPr>
          <p:cNvPr id="493" name="Google Shape;493;p37"/>
          <p:cNvSpPr txBox="1"/>
          <p:nvPr>
            <p:ph idx="4294967295" type="title"/>
          </p:nvPr>
        </p:nvSpPr>
        <p:spPr>
          <a:xfrm>
            <a:off x="981475" y="3613534"/>
            <a:ext cx="932400" cy="292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
              <a:t>DIGITAL SIM SSA CONNECTION RATE </a:t>
            </a:r>
            <a:endParaRPr sz="600"/>
          </a:p>
        </p:txBody>
      </p:sp>
      <p:sp>
        <p:nvSpPr>
          <p:cNvPr id="494" name="Google Shape;494;p37"/>
          <p:cNvSpPr/>
          <p:nvPr/>
        </p:nvSpPr>
        <p:spPr>
          <a:xfrm>
            <a:off x="1023481" y="3132760"/>
            <a:ext cx="848400" cy="310500"/>
          </a:xfrm>
          <a:prstGeom prst="roundRect">
            <a:avLst>
              <a:gd fmla="val 11881" name="adj"/>
            </a:avLst>
          </a:prstGeom>
          <a:solidFill>
            <a:schemeClr val="dk2"/>
          </a:solidFill>
          <a:ln cap="flat" cmpd="sng" w="381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p>
        </p:txBody>
      </p:sp>
      <p:sp>
        <p:nvSpPr>
          <p:cNvPr id="495" name="Google Shape;495;p37"/>
          <p:cNvSpPr txBox="1"/>
          <p:nvPr>
            <p:ph idx="4294967295" type="title"/>
          </p:nvPr>
        </p:nvSpPr>
        <p:spPr>
          <a:xfrm>
            <a:off x="1071580" y="3083279"/>
            <a:ext cx="766500" cy="4095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300">
                <a:solidFill>
                  <a:schemeClr val="accent6"/>
                </a:solidFill>
              </a:rPr>
              <a:t>74%</a:t>
            </a:r>
            <a:endParaRPr sz="1300">
              <a:solidFill>
                <a:schemeClr val="accent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38"/>
          <p:cNvSpPr txBox="1"/>
          <p:nvPr>
            <p:ph type="title"/>
          </p:nvPr>
        </p:nvSpPr>
        <p:spPr>
          <a:xfrm>
            <a:off x="2003400" y="436300"/>
            <a:ext cx="5137200" cy="64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Stakeholders</a:t>
            </a:r>
            <a:endParaRPr b="1"/>
          </a:p>
        </p:txBody>
      </p:sp>
      <p:sp>
        <p:nvSpPr>
          <p:cNvPr id="501" name="Google Shape;501;p38"/>
          <p:cNvSpPr txBox="1"/>
          <p:nvPr>
            <p:ph idx="3" type="subTitle"/>
          </p:nvPr>
        </p:nvSpPr>
        <p:spPr>
          <a:xfrm>
            <a:off x="862950" y="1191500"/>
            <a:ext cx="7418100" cy="346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304800" lvl="0" marL="457200" rtl="0" algn="l">
              <a:lnSpc>
                <a:spcPct val="115000"/>
              </a:lnSpc>
              <a:spcBef>
                <a:spcPts val="0"/>
              </a:spcBef>
              <a:spcAft>
                <a:spcPts val="0"/>
              </a:spcAft>
              <a:buSzPts val="1200"/>
              <a:buChar char="&gt;"/>
            </a:pPr>
            <a:r>
              <a:rPr lang="en" sz="1500"/>
              <a:t>Rural communities that depend on locally grown crops</a:t>
            </a:r>
            <a:endParaRPr sz="1500"/>
          </a:p>
          <a:p>
            <a:pPr indent="-304800" lvl="0" marL="457200" rtl="0" algn="l">
              <a:lnSpc>
                <a:spcPct val="115000"/>
              </a:lnSpc>
              <a:spcBef>
                <a:spcPts val="0"/>
              </a:spcBef>
              <a:spcAft>
                <a:spcPts val="0"/>
              </a:spcAft>
              <a:buSzPts val="1200"/>
              <a:buChar char="&gt;"/>
            </a:pPr>
            <a:r>
              <a:rPr lang="en" sz="1500"/>
              <a:t>Small-scale farmers who rely on agriculture for income</a:t>
            </a:r>
            <a:endParaRPr sz="1500"/>
          </a:p>
          <a:p>
            <a:pPr indent="-304800" lvl="0" marL="457200" rtl="0" algn="l">
              <a:lnSpc>
                <a:spcPct val="115000"/>
              </a:lnSpc>
              <a:spcBef>
                <a:spcPts val="0"/>
              </a:spcBef>
              <a:spcAft>
                <a:spcPts val="0"/>
              </a:spcAft>
              <a:buSzPts val="1200"/>
              <a:buChar char="&gt;"/>
            </a:pPr>
            <a:r>
              <a:rPr lang="en" sz="1500"/>
              <a:t>Regions where agriculture is a significant contributor to GDP</a:t>
            </a:r>
            <a:endParaRPr sz="1500"/>
          </a:p>
          <a:p>
            <a:pPr indent="-304800" lvl="0" marL="457200" rtl="0" algn="l">
              <a:lnSpc>
                <a:spcPct val="115000"/>
              </a:lnSpc>
              <a:spcBef>
                <a:spcPts val="0"/>
              </a:spcBef>
              <a:spcAft>
                <a:spcPts val="0"/>
              </a:spcAft>
              <a:buSzPts val="1200"/>
              <a:buChar char="&gt;"/>
            </a:pPr>
            <a:r>
              <a:rPr lang="en" sz="1500"/>
              <a:t>Fertilizer and equipment suppliers</a:t>
            </a:r>
            <a:endParaRPr sz="1500"/>
          </a:p>
          <a:p>
            <a:pPr indent="-304800" lvl="0" marL="457200" rtl="0" algn="l">
              <a:lnSpc>
                <a:spcPct val="115000"/>
              </a:lnSpc>
              <a:spcBef>
                <a:spcPts val="0"/>
              </a:spcBef>
              <a:spcAft>
                <a:spcPts val="0"/>
              </a:spcAft>
              <a:buSzPts val="1200"/>
              <a:buChar char="&gt;"/>
            </a:pPr>
            <a:r>
              <a:rPr lang="en" sz="1500"/>
              <a:t>Ecosystems near farms, at risk of contamination from poor farming practices</a:t>
            </a:r>
            <a:endParaRPr sz="1500"/>
          </a:p>
          <a:p>
            <a:pPr indent="0" lvl="0" marL="0" rtl="0" algn="ctr">
              <a:spcBef>
                <a:spcPts val="0"/>
              </a:spcBef>
              <a:spcAft>
                <a:spcPts val="0"/>
              </a:spcAft>
              <a:buClr>
                <a:schemeClr val="dk1"/>
              </a:buClr>
              <a:buSzPts val="1100"/>
              <a:buFont typeface="Arial"/>
              <a:buNone/>
            </a:pPr>
            <a:r>
              <a:t/>
            </a:r>
            <a:endParaRPr sz="1500"/>
          </a:p>
        </p:txBody>
      </p:sp>
      <p:sp>
        <p:nvSpPr>
          <p:cNvPr id="502" name="Google Shape;502;p38"/>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300"/>
              <a:t>PROBLEM</a:t>
            </a:r>
            <a:r>
              <a:rPr b="1" lang="en"/>
              <a:t> </a:t>
            </a:r>
            <a:r>
              <a:rPr lang="en"/>
              <a:t>-&gt; SOLUTION -&gt; TECHNICAL DEMO -&gt;  BUSINESS MODEL -&gt; IMPACT</a:t>
            </a:r>
            <a:endParaRPr/>
          </a:p>
        </p:txBody>
      </p:sp>
      <p:sp>
        <p:nvSpPr>
          <p:cNvPr id="503" name="Google Shape;503;p38"/>
          <p:cNvSpPr txBox="1"/>
          <p:nvPr>
            <p:ph idx="2" type="subTitle"/>
          </p:nvPr>
        </p:nvSpPr>
        <p:spPr>
          <a:xfrm>
            <a:off x="0" y="-374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cxnSp>
        <p:nvCxnSpPr>
          <p:cNvPr id="504" name="Google Shape;504;p38"/>
          <p:cNvCxnSpPr/>
          <p:nvPr/>
        </p:nvCxnSpPr>
        <p:spPr>
          <a:xfrm>
            <a:off x="2335200" y="1017013"/>
            <a:ext cx="4473600" cy="0"/>
          </a:xfrm>
          <a:prstGeom prst="straightConnector1">
            <a:avLst/>
          </a:prstGeom>
          <a:noFill/>
          <a:ln cap="flat" cmpd="sng" w="19050">
            <a:solidFill>
              <a:srgbClr val="376D00"/>
            </a:solidFill>
            <a:prstDash val="solid"/>
            <a:round/>
            <a:headEnd len="med" w="med" type="none"/>
            <a:tailEnd len="med" w="med" type="none"/>
          </a:ln>
        </p:spPr>
      </p:cxnSp>
      <p:grpSp>
        <p:nvGrpSpPr>
          <p:cNvPr id="505" name="Google Shape;505;p38"/>
          <p:cNvGrpSpPr/>
          <p:nvPr/>
        </p:nvGrpSpPr>
        <p:grpSpPr>
          <a:xfrm>
            <a:off x="4032292" y="3303151"/>
            <a:ext cx="1079421" cy="1209889"/>
            <a:chOff x="7270272" y="1912591"/>
            <a:chExt cx="242256" cy="289516"/>
          </a:xfrm>
        </p:grpSpPr>
        <p:sp>
          <p:nvSpPr>
            <p:cNvPr id="506" name="Google Shape;506;p38"/>
            <p:cNvSpPr/>
            <p:nvPr/>
          </p:nvSpPr>
          <p:spPr>
            <a:xfrm>
              <a:off x="7466899" y="2108697"/>
              <a:ext cx="45630" cy="28669"/>
            </a:xfrm>
            <a:custGeom>
              <a:rect b="b" l="l" r="r" t="t"/>
              <a:pathLst>
                <a:path extrusionOk="0" h="1266" w="2015">
                  <a:moveTo>
                    <a:pt x="1480" y="0"/>
                  </a:moveTo>
                  <a:cubicBezTo>
                    <a:pt x="1446" y="0"/>
                    <a:pt x="1411" y="4"/>
                    <a:pt x="1376" y="12"/>
                  </a:cubicBezTo>
                  <a:lnTo>
                    <a:pt x="0" y="307"/>
                  </a:lnTo>
                  <a:lnTo>
                    <a:pt x="208" y="1265"/>
                  </a:lnTo>
                  <a:lnTo>
                    <a:pt x="1581" y="970"/>
                  </a:lnTo>
                  <a:cubicBezTo>
                    <a:pt x="1847" y="912"/>
                    <a:pt x="2014" y="650"/>
                    <a:pt x="1958" y="385"/>
                  </a:cubicBezTo>
                  <a:cubicBezTo>
                    <a:pt x="1908" y="157"/>
                    <a:pt x="1705" y="0"/>
                    <a:pt x="1480" y="0"/>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8"/>
            <p:cNvSpPr/>
            <p:nvPr/>
          </p:nvSpPr>
          <p:spPr>
            <a:xfrm>
              <a:off x="7270272" y="2108697"/>
              <a:ext cx="45630" cy="28669"/>
            </a:xfrm>
            <a:custGeom>
              <a:rect b="b" l="l" r="r" t="t"/>
              <a:pathLst>
                <a:path extrusionOk="0" h="1266" w="2015">
                  <a:moveTo>
                    <a:pt x="533" y="0"/>
                  </a:moveTo>
                  <a:cubicBezTo>
                    <a:pt x="307" y="0"/>
                    <a:pt x="104" y="157"/>
                    <a:pt x="54" y="385"/>
                  </a:cubicBezTo>
                  <a:cubicBezTo>
                    <a:pt x="0" y="650"/>
                    <a:pt x="168" y="912"/>
                    <a:pt x="431" y="970"/>
                  </a:cubicBezTo>
                  <a:lnTo>
                    <a:pt x="1807" y="1265"/>
                  </a:lnTo>
                  <a:lnTo>
                    <a:pt x="2014" y="307"/>
                  </a:lnTo>
                  <a:lnTo>
                    <a:pt x="639" y="12"/>
                  </a:lnTo>
                  <a:cubicBezTo>
                    <a:pt x="603" y="4"/>
                    <a:pt x="568" y="0"/>
                    <a:pt x="533" y="0"/>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8"/>
            <p:cNvSpPr/>
            <p:nvPr/>
          </p:nvSpPr>
          <p:spPr>
            <a:xfrm>
              <a:off x="7355553" y="1925567"/>
              <a:ext cx="35643" cy="35643"/>
            </a:xfrm>
            <a:custGeom>
              <a:rect b="b" l="l" r="r" t="t"/>
              <a:pathLst>
                <a:path extrusionOk="0" h="1574" w="1574">
                  <a:moveTo>
                    <a:pt x="101" y="0"/>
                  </a:moveTo>
                  <a:cubicBezTo>
                    <a:pt x="47" y="0"/>
                    <a:pt x="1" y="46"/>
                    <a:pt x="1" y="100"/>
                  </a:cubicBezTo>
                  <a:lnTo>
                    <a:pt x="1" y="457"/>
                  </a:lnTo>
                  <a:cubicBezTo>
                    <a:pt x="1" y="1076"/>
                    <a:pt x="500" y="1573"/>
                    <a:pt x="1117" y="1573"/>
                  </a:cubicBezTo>
                  <a:lnTo>
                    <a:pt x="1574" y="1573"/>
                  </a:lnTo>
                  <a:lnTo>
                    <a:pt x="1574" y="1116"/>
                  </a:lnTo>
                  <a:cubicBezTo>
                    <a:pt x="1574" y="499"/>
                    <a:pt x="1075" y="0"/>
                    <a:pt x="4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8"/>
            <p:cNvSpPr/>
            <p:nvPr/>
          </p:nvSpPr>
          <p:spPr>
            <a:xfrm>
              <a:off x="7371518" y="1941803"/>
              <a:ext cx="24615" cy="23777"/>
            </a:xfrm>
            <a:custGeom>
              <a:rect b="b" l="l" r="r" t="t"/>
              <a:pathLst>
                <a:path extrusionOk="0" h="1050" w="1087">
                  <a:moveTo>
                    <a:pt x="211" y="1"/>
                  </a:moveTo>
                  <a:cubicBezTo>
                    <a:pt x="162" y="1"/>
                    <a:pt x="112" y="20"/>
                    <a:pt x="74" y="58"/>
                  </a:cubicBezTo>
                  <a:cubicBezTo>
                    <a:pt x="0" y="132"/>
                    <a:pt x="0" y="255"/>
                    <a:pt x="74" y="329"/>
                  </a:cubicBezTo>
                  <a:lnTo>
                    <a:pt x="739" y="994"/>
                  </a:lnTo>
                  <a:cubicBezTo>
                    <a:pt x="777" y="1030"/>
                    <a:pt x="827" y="1050"/>
                    <a:pt x="877" y="1050"/>
                  </a:cubicBezTo>
                  <a:cubicBezTo>
                    <a:pt x="927" y="1050"/>
                    <a:pt x="976" y="1030"/>
                    <a:pt x="1010" y="994"/>
                  </a:cubicBezTo>
                  <a:cubicBezTo>
                    <a:pt x="1086" y="918"/>
                    <a:pt x="1086" y="796"/>
                    <a:pt x="1010" y="721"/>
                  </a:cubicBezTo>
                  <a:lnTo>
                    <a:pt x="348" y="58"/>
                  </a:lnTo>
                  <a:cubicBezTo>
                    <a:pt x="310" y="20"/>
                    <a:pt x="260" y="1"/>
                    <a:pt x="2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8"/>
            <p:cNvSpPr/>
            <p:nvPr/>
          </p:nvSpPr>
          <p:spPr>
            <a:xfrm>
              <a:off x="7391219" y="1912591"/>
              <a:ext cx="35643" cy="35598"/>
            </a:xfrm>
            <a:custGeom>
              <a:rect b="b" l="l" r="r" t="t"/>
              <a:pathLst>
                <a:path extrusionOk="0" h="1572" w="1574">
                  <a:moveTo>
                    <a:pt x="1117" y="1"/>
                  </a:moveTo>
                  <a:cubicBezTo>
                    <a:pt x="500" y="1"/>
                    <a:pt x="1" y="500"/>
                    <a:pt x="1" y="1116"/>
                  </a:cubicBezTo>
                  <a:lnTo>
                    <a:pt x="1" y="1571"/>
                  </a:lnTo>
                  <a:lnTo>
                    <a:pt x="458" y="1571"/>
                  </a:lnTo>
                  <a:cubicBezTo>
                    <a:pt x="1071" y="1571"/>
                    <a:pt x="1570" y="1076"/>
                    <a:pt x="1574" y="458"/>
                  </a:cubicBezTo>
                  <a:lnTo>
                    <a:pt x="1574" y="100"/>
                  </a:lnTo>
                  <a:cubicBezTo>
                    <a:pt x="1574" y="44"/>
                    <a:pt x="1528" y="1"/>
                    <a:pt x="14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8"/>
            <p:cNvSpPr/>
            <p:nvPr/>
          </p:nvSpPr>
          <p:spPr>
            <a:xfrm>
              <a:off x="7386486" y="1930888"/>
              <a:ext cx="24683" cy="22011"/>
            </a:xfrm>
            <a:custGeom>
              <a:rect b="b" l="l" r="r" t="t"/>
              <a:pathLst>
                <a:path extrusionOk="0" h="972" w="1090">
                  <a:moveTo>
                    <a:pt x="877" y="0"/>
                  </a:moveTo>
                  <a:cubicBezTo>
                    <a:pt x="832" y="0"/>
                    <a:pt x="786" y="16"/>
                    <a:pt x="749" y="49"/>
                  </a:cubicBezTo>
                  <a:lnTo>
                    <a:pt x="88" y="634"/>
                  </a:lnTo>
                  <a:cubicBezTo>
                    <a:pt x="8" y="704"/>
                    <a:pt x="0" y="827"/>
                    <a:pt x="70" y="907"/>
                  </a:cubicBezTo>
                  <a:cubicBezTo>
                    <a:pt x="108" y="949"/>
                    <a:pt x="162" y="971"/>
                    <a:pt x="216" y="971"/>
                  </a:cubicBezTo>
                  <a:cubicBezTo>
                    <a:pt x="262" y="971"/>
                    <a:pt x="307" y="957"/>
                    <a:pt x="341" y="923"/>
                  </a:cubicBezTo>
                  <a:lnTo>
                    <a:pt x="1004" y="338"/>
                  </a:lnTo>
                  <a:cubicBezTo>
                    <a:pt x="1084" y="268"/>
                    <a:pt x="1090" y="145"/>
                    <a:pt x="1020" y="65"/>
                  </a:cubicBezTo>
                  <a:cubicBezTo>
                    <a:pt x="983" y="22"/>
                    <a:pt x="930" y="0"/>
                    <a:pt x="8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8"/>
            <p:cNvSpPr/>
            <p:nvPr/>
          </p:nvSpPr>
          <p:spPr>
            <a:xfrm>
              <a:off x="7387211" y="1944860"/>
              <a:ext cx="8515" cy="52785"/>
            </a:xfrm>
            <a:custGeom>
              <a:rect b="b" l="l" r="r" t="t"/>
              <a:pathLst>
                <a:path extrusionOk="0" h="2331" w="376">
                  <a:moveTo>
                    <a:pt x="191" y="1"/>
                  </a:moveTo>
                  <a:cubicBezTo>
                    <a:pt x="188" y="1"/>
                    <a:pt x="186" y="1"/>
                    <a:pt x="184" y="1"/>
                  </a:cubicBezTo>
                  <a:cubicBezTo>
                    <a:pt x="80" y="3"/>
                    <a:pt x="0" y="93"/>
                    <a:pt x="0" y="194"/>
                  </a:cubicBezTo>
                  <a:lnTo>
                    <a:pt x="0" y="2133"/>
                  </a:lnTo>
                  <a:cubicBezTo>
                    <a:pt x="0" y="2236"/>
                    <a:pt x="80" y="2326"/>
                    <a:pt x="184" y="2330"/>
                  </a:cubicBezTo>
                  <a:cubicBezTo>
                    <a:pt x="185" y="2330"/>
                    <a:pt x="186" y="2330"/>
                    <a:pt x="187" y="2330"/>
                  </a:cubicBezTo>
                  <a:cubicBezTo>
                    <a:pt x="290" y="2330"/>
                    <a:pt x="375" y="2247"/>
                    <a:pt x="375" y="2143"/>
                  </a:cubicBezTo>
                  <a:lnTo>
                    <a:pt x="375" y="186"/>
                  </a:lnTo>
                  <a:cubicBezTo>
                    <a:pt x="375" y="85"/>
                    <a:pt x="291"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8"/>
            <p:cNvSpPr/>
            <p:nvPr/>
          </p:nvSpPr>
          <p:spPr>
            <a:xfrm>
              <a:off x="7291966" y="1977175"/>
              <a:ext cx="206590" cy="214290"/>
            </a:xfrm>
            <a:custGeom>
              <a:rect b="b" l="l" r="r" t="t"/>
              <a:pathLst>
                <a:path extrusionOk="0" h="9463" w="9123">
                  <a:moveTo>
                    <a:pt x="4392" y="1"/>
                  </a:moveTo>
                  <a:cubicBezTo>
                    <a:pt x="4222" y="1"/>
                    <a:pt x="4054" y="384"/>
                    <a:pt x="3887" y="402"/>
                  </a:cubicBezTo>
                  <a:cubicBezTo>
                    <a:pt x="3883" y="403"/>
                    <a:pt x="3878" y="403"/>
                    <a:pt x="3874" y="403"/>
                  </a:cubicBezTo>
                  <a:cubicBezTo>
                    <a:pt x="3722" y="403"/>
                    <a:pt x="3569" y="102"/>
                    <a:pt x="3420" y="102"/>
                  </a:cubicBezTo>
                  <a:cubicBezTo>
                    <a:pt x="3412" y="102"/>
                    <a:pt x="3405" y="103"/>
                    <a:pt x="3398" y="105"/>
                  </a:cubicBezTo>
                  <a:cubicBezTo>
                    <a:pt x="2246" y="352"/>
                    <a:pt x="1248" y="1021"/>
                    <a:pt x="573" y="1939"/>
                  </a:cubicBezTo>
                  <a:cubicBezTo>
                    <a:pt x="0" y="2720"/>
                    <a:pt x="34" y="3686"/>
                    <a:pt x="34" y="4732"/>
                  </a:cubicBezTo>
                  <a:cubicBezTo>
                    <a:pt x="34" y="7343"/>
                    <a:pt x="1779" y="9463"/>
                    <a:pt x="4392" y="9463"/>
                  </a:cubicBezTo>
                  <a:cubicBezTo>
                    <a:pt x="7005" y="9463"/>
                    <a:pt x="9122" y="7343"/>
                    <a:pt x="9122" y="4732"/>
                  </a:cubicBezTo>
                  <a:cubicBezTo>
                    <a:pt x="9122" y="4456"/>
                    <a:pt x="9097" y="4189"/>
                    <a:pt x="9055" y="3929"/>
                  </a:cubicBezTo>
                  <a:cubicBezTo>
                    <a:pt x="8933" y="3215"/>
                    <a:pt x="8276" y="2552"/>
                    <a:pt x="7869" y="1983"/>
                  </a:cubicBezTo>
                  <a:cubicBezTo>
                    <a:pt x="7011" y="783"/>
                    <a:pt x="5981" y="1"/>
                    <a:pt x="43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8"/>
            <p:cNvSpPr/>
            <p:nvPr/>
          </p:nvSpPr>
          <p:spPr>
            <a:xfrm>
              <a:off x="7334991" y="1984466"/>
              <a:ext cx="163565" cy="207043"/>
            </a:xfrm>
            <a:custGeom>
              <a:rect b="b" l="l" r="r" t="t"/>
              <a:pathLst>
                <a:path extrusionOk="0" h="9143" w="7223">
                  <a:moveTo>
                    <a:pt x="4208" y="0"/>
                  </a:moveTo>
                  <a:lnTo>
                    <a:pt x="4208" y="0"/>
                  </a:lnTo>
                  <a:cubicBezTo>
                    <a:pt x="5554" y="833"/>
                    <a:pt x="6452" y="2326"/>
                    <a:pt x="6452" y="4025"/>
                  </a:cubicBezTo>
                  <a:cubicBezTo>
                    <a:pt x="6452" y="6637"/>
                    <a:pt x="4332" y="8755"/>
                    <a:pt x="1721" y="8755"/>
                  </a:cubicBezTo>
                  <a:cubicBezTo>
                    <a:pt x="1114" y="8755"/>
                    <a:pt x="535" y="8642"/>
                    <a:pt x="0" y="8434"/>
                  </a:cubicBezTo>
                  <a:lnTo>
                    <a:pt x="0" y="8434"/>
                  </a:lnTo>
                  <a:cubicBezTo>
                    <a:pt x="725" y="8883"/>
                    <a:pt x="1577" y="9143"/>
                    <a:pt x="2492" y="9143"/>
                  </a:cubicBezTo>
                  <a:cubicBezTo>
                    <a:pt x="5105" y="9143"/>
                    <a:pt x="7222" y="7023"/>
                    <a:pt x="7222" y="4412"/>
                  </a:cubicBezTo>
                  <a:cubicBezTo>
                    <a:pt x="7222" y="4136"/>
                    <a:pt x="7201" y="3871"/>
                    <a:pt x="7155" y="3607"/>
                  </a:cubicBezTo>
                  <a:cubicBezTo>
                    <a:pt x="7055" y="3032"/>
                    <a:pt x="6478" y="2489"/>
                    <a:pt x="6190" y="2004"/>
                  </a:cubicBezTo>
                  <a:cubicBezTo>
                    <a:pt x="5654" y="1098"/>
                    <a:pt x="5198" y="388"/>
                    <a:pt x="4208" y="0"/>
                  </a:cubicBezTo>
                  <a:close/>
                </a:path>
              </a:pathLst>
            </a:custGeom>
            <a:solidFill>
              <a:srgbClr val="2C3A4C">
                <a:alpha val="2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8"/>
            <p:cNvSpPr/>
            <p:nvPr/>
          </p:nvSpPr>
          <p:spPr>
            <a:xfrm>
              <a:off x="7368846" y="1977084"/>
              <a:ext cx="128125" cy="94430"/>
            </a:xfrm>
            <a:custGeom>
              <a:rect b="b" l="l" r="r" t="t"/>
              <a:pathLst>
                <a:path extrusionOk="0" h="4170" w="5658">
                  <a:moveTo>
                    <a:pt x="997" y="1"/>
                  </a:moveTo>
                  <a:cubicBezTo>
                    <a:pt x="655" y="1"/>
                    <a:pt x="322" y="39"/>
                    <a:pt x="1" y="107"/>
                  </a:cubicBezTo>
                  <a:cubicBezTo>
                    <a:pt x="96" y="486"/>
                    <a:pt x="190" y="933"/>
                    <a:pt x="278" y="1458"/>
                  </a:cubicBezTo>
                  <a:cubicBezTo>
                    <a:pt x="420" y="2320"/>
                    <a:pt x="480" y="3051"/>
                    <a:pt x="889" y="3183"/>
                  </a:cubicBezTo>
                  <a:cubicBezTo>
                    <a:pt x="930" y="3196"/>
                    <a:pt x="970" y="3202"/>
                    <a:pt x="1010" y="3202"/>
                  </a:cubicBezTo>
                  <a:cubicBezTo>
                    <a:pt x="1324" y="3202"/>
                    <a:pt x="1610" y="2836"/>
                    <a:pt x="2028" y="2836"/>
                  </a:cubicBezTo>
                  <a:cubicBezTo>
                    <a:pt x="2073" y="2836"/>
                    <a:pt x="2120" y="2840"/>
                    <a:pt x="2168" y="2849"/>
                  </a:cubicBezTo>
                  <a:cubicBezTo>
                    <a:pt x="2633" y="2939"/>
                    <a:pt x="2701" y="3398"/>
                    <a:pt x="3115" y="3740"/>
                  </a:cubicBezTo>
                  <a:cubicBezTo>
                    <a:pt x="3446" y="4013"/>
                    <a:pt x="3951" y="4170"/>
                    <a:pt x="4499" y="4170"/>
                  </a:cubicBezTo>
                  <a:cubicBezTo>
                    <a:pt x="4879" y="4170"/>
                    <a:pt x="5279" y="4095"/>
                    <a:pt x="5658" y="3931"/>
                  </a:cubicBezTo>
                  <a:cubicBezTo>
                    <a:pt x="5276" y="1702"/>
                    <a:pt x="3334" y="1"/>
                    <a:pt x="9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8"/>
            <p:cNvSpPr/>
            <p:nvPr/>
          </p:nvSpPr>
          <p:spPr>
            <a:xfrm>
              <a:off x="7430282" y="1984512"/>
              <a:ext cx="66644" cy="86255"/>
            </a:xfrm>
            <a:custGeom>
              <a:rect b="b" l="l" r="r" t="t"/>
              <a:pathLst>
                <a:path extrusionOk="0" h="3809" w="2943">
                  <a:moveTo>
                    <a:pt x="0" y="0"/>
                  </a:moveTo>
                  <a:cubicBezTo>
                    <a:pt x="1290" y="797"/>
                    <a:pt x="2166" y="2198"/>
                    <a:pt x="2236" y="3809"/>
                  </a:cubicBezTo>
                  <a:cubicBezTo>
                    <a:pt x="2474" y="3771"/>
                    <a:pt x="2713" y="3703"/>
                    <a:pt x="2943" y="3605"/>
                  </a:cubicBezTo>
                  <a:cubicBezTo>
                    <a:pt x="2655" y="1959"/>
                    <a:pt x="1531" y="597"/>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8"/>
            <p:cNvSpPr/>
            <p:nvPr/>
          </p:nvSpPr>
          <p:spPr>
            <a:xfrm>
              <a:off x="7284267" y="2021038"/>
              <a:ext cx="53918" cy="136844"/>
            </a:xfrm>
            <a:custGeom>
              <a:rect b="b" l="l" r="r" t="t"/>
              <a:pathLst>
                <a:path extrusionOk="0" h="6043" w="2381">
                  <a:moveTo>
                    <a:pt x="913" y="0"/>
                  </a:moveTo>
                  <a:cubicBezTo>
                    <a:pt x="340" y="783"/>
                    <a:pt x="1" y="1749"/>
                    <a:pt x="1" y="2791"/>
                  </a:cubicBezTo>
                  <a:cubicBezTo>
                    <a:pt x="1" y="4052"/>
                    <a:pt x="494" y="5194"/>
                    <a:pt x="1296" y="6042"/>
                  </a:cubicBezTo>
                  <a:cubicBezTo>
                    <a:pt x="1889" y="5649"/>
                    <a:pt x="2314" y="5012"/>
                    <a:pt x="2354" y="4444"/>
                  </a:cubicBezTo>
                  <a:cubicBezTo>
                    <a:pt x="2380" y="4064"/>
                    <a:pt x="2215" y="4028"/>
                    <a:pt x="2069" y="3276"/>
                  </a:cubicBezTo>
                  <a:cubicBezTo>
                    <a:pt x="1853" y="2148"/>
                    <a:pt x="2145" y="1807"/>
                    <a:pt x="1965" y="1222"/>
                  </a:cubicBezTo>
                  <a:cubicBezTo>
                    <a:pt x="1817" y="743"/>
                    <a:pt x="1408" y="296"/>
                    <a:pt x="9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8"/>
            <p:cNvSpPr/>
            <p:nvPr/>
          </p:nvSpPr>
          <p:spPr>
            <a:xfrm>
              <a:off x="7355010" y="2108493"/>
              <a:ext cx="116056" cy="82971"/>
            </a:xfrm>
            <a:custGeom>
              <a:rect b="b" l="l" r="r" t="t"/>
              <a:pathLst>
                <a:path extrusionOk="0" h="3664" w="5125">
                  <a:moveTo>
                    <a:pt x="2490" y="0"/>
                  </a:moveTo>
                  <a:cubicBezTo>
                    <a:pt x="2404" y="0"/>
                    <a:pt x="2323" y="16"/>
                    <a:pt x="2248" y="53"/>
                  </a:cubicBezTo>
                  <a:cubicBezTo>
                    <a:pt x="1819" y="260"/>
                    <a:pt x="2029" y="915"/>
                    <a:pt x="1656" y="1769"/>
                  </a:cubicBezTo>
                  <a:cubicBezTo>
                    <a:pt x="1266" y="2656"/>
                    <a:pt x="532" y="3097"/>
                    <a:pt x="1" y="3384"/>
                  </a:cubicBezTo>
                  <a:cubicBezTo>
                    <a:pt x="502" y="3564"/>
                    <a:pt x="1041" y="3664"/>
                    <a:pt x="1606" y="3664"/>
                  </a:cubicBezTo>
                  <a:cubicBezTo>
                    <a:pt x="3003" y="3664"/>
                    <a:pt x="4257" y="3057"/>
                    <a:pt x="5125" y="2093"/>
                  </a:cubicBezTo>
                  <a:cubicBezTo>
                    <a:pt x="4809" y="1624"/>
                    <a:pt x="4332" y="1188"/>
                    <a:pt x="4063" y="943"/>
                  </a:cubicBezTo>
                  <a:cubicBezTo>
                    <a:pt x="3739" y="648"/>
                    <a:pt x="3030" y="0"/>
                    <a:pt x="24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8"/>
            <p:cNvSpPr/>
            <p:nvPr/>
          </p:nvSpPr>
          <p:spPr>
            <a:xfrm>
              <a:off x="7355010" y="2141034"/>
              <a:ext cx="116056" cy="50430"/>
            </a:xfrm>
            <a:custGeom>
              <a:rect b="b" l="l" r="r" t="t"/>
              <a:pathLst>
                <a:path extrusionOk="0" h="2227" w="5125">
                  <a:moveTo>
                    <a:pt x="4580" y="1"/>
                  </a:moveTo>
                  <a:cubicBezTo>
                    <a:pt x="3729" y="1124"/>
                    <a:pt x="2311" y="1841"/>
                    <a:pt x="833" y="1841"/>
                  </a:cubicBezTo>
                  <a:cubicBezTo>
                    <a:pt x="640" y="1841"/>
                    <a:pt x="446" y="1829"/>
                    <a:pt x="252" y="1803"/>
                  </a:cubicBezTo>
                  <a:cubicBezTo>
                    <a:pt x="170" y="1853"/>
                    <a:pt x="85" y="1899"/>
                    <a:pt x="1" y="1947"/>
                  </a:cubicBezTo>
                  <a:cubicBezTo>
                    <a:pt x="502" y="2127"/>
                    <a:pt x="1041" y="2227"/>
                    <a:pt x="1606" y="2227"/>
                  </a:cubicBezTo>
                  <a:cubicBezTo>
                    <a:pt x="3005" y="2227"/>
                    <a:pt x="4261" y="1620"/>
                    <a:pt x="5125" y="656"/>
                  </a:cubicBezTo>
                  <a:cubicBezTo>
                    <a:pt x="4965" y="422"/>
                    <a:pt x="4776" y="204"/>
                    <a:pt x="4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8"/>
            <p:cNvSpPr/>
            <p:nvPr/>
          </p:nvSpPr>
          <p:spPr>
            <a:xfrm>
              <a:off x="7423216" y="2143887"/>
              <a:ext cx="51925" cy="49978"/>
            </a:xfrm>
            <a:custGeom>
              <a:rect b="b" l="l" r="r" t="t"/>
              <a:pathLst>
                <a:path extrusionOk="0" h="2207" w="2293">
                  <a:moveTo>
                    <a:pt x="493" y="0"/>
                  </a:moveTo>
                  <a:cubicBezTo>
                    <a:pt x="378" y="0"/>
                    <a:pt x="262" y="44"/>
                    <a:pt x="175" y="130"/>
                  </a:cubicBezTo>
                  <a:cubicBezTo>
                    <a:pt x="1" y="306"/>
                    <a:pt x="1" y="590"/>
                    <a:pt x="175" y="767"/>
                  </a:cubicBezTo>
                  <a:lnTo>
                    <a:pt x="1482" y="2075"/>
                  </a:lnTo>
                  <a:cubicBezTo>
                    <a:pt x="1570" y="2162"/>
                    <a:pt x="1685" y="2206"/>
                    <a:pt x="1800" y="2206"/>
                  </a:cubicBezTo>
                  <a:cubicBezTo>
                    <a:pt x="1916" y="2206"/>
                    <a:pt x="2031" y="2162"/>
                    <a:pt x="2119" y="2075"/>
                  </a:cubicBezTo>
                  <a:cubicBezTo>
                    <a:pt x="2293" y="1901"/>
                    <a:pt x="2293" y="1614"/>
                    <a:pt x="2119" y="1438"/>
                  </a:cubicBezTo>
                  <a:lnTo>
                    <a:pt x="811" y="130"/>
                  </a:lnTo>
                  <a:cubicBezTo>
                    <a:pt x="724" y="44"/>
                    <a:pt x="608" y="0"/>
                    <a:pt x="493" y="0"/>
                  </a:cubicBezTo>
                  <a:close/>
                </a:path>
              </a:pathLst>
            </a:custGeom>
            <a:solidFill>
              <a:srgbClr val="F1D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8"/>
            <p:cNvSpPr/>
            <p:nvPr/>
          </p:nvSpPr>
          <p:spPr>
            <a:xfrm>
              <a:off x="7458158" y="2121242"/>
              <a:ext cx="39674" cy="37636"/>
            </a:xfrm>
            <a:custGeom>
              <a:rect b="b" l="l" r="r" t="t"/>
              <a:pathLst>
                <a:path extrusionOk="0" h="1662" w="1752">
                  <a:moveTo>
                    <a:pt x="494" y="0"/>
                  </a:moveTo>
                  <a:cubicBezTo>
                    <a:pt x="379" y="0"/>
                    <a:pt x="263" y="44"/>
                    <a:pt x="177" y="130"/>
                  </a:cubicBezTo>
                  <a:cubicBezTo>
                    <a:pt x="1" y="306"/>
                    <a:pt x="1" y="589"/>
                    <a:pt x="177" y="767"/>
                  </a:cubicBezTo>
                  <a:lnTo>
                    <a:pt x="939" y="1530"/>
                  </a:lnTo>
                  <a:cubicBezTo>
                    <a:pt x="1027" y="1617"/>
                    <a:pt x="1143" y="1661"/>
                    <a:pt x="1258" y="1661"/>
                  </a:cubicBezTo>
                  <a:cubicBezTo>
                    <a:pt x="1374" y="1661"/>
                    <a:pt x="1489" y="1617"/>
                    <a:pt x="1576" y="1530"/>
                  </a:cubicBezTo>
                  <a:cubicBezTo>
                    <a:pt x="1752" y="1356"/>
                    <a:pt x="1752" y="1069"/>
                    <a:pt x="1576" y="895"/>
                  </a:cubicBezTo>
                  <a:lnTo>
                    <a:pt x="813" y="130"/>
                  </a:lnTo>
                  <a:cubicBezTo>
                    <a:pt x="726" y="44"/>
                    <a:pt x="610" y="0"/>
                    <a:pt x="494" y="0"/>
                  </a:cubicBezTo>
                  <a:close/>
                </a:path>
              </a:pathLst>
            </a:custGeom>
            <a:solidFill>
              <a:srgbClr val="F1D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8"/>
            <p:cNvSpPr/>
            <p:nvPr/>
          </p:nvSpPr>
          <p:spPr>
            <a:xfrm>
              <a:off x="7458158" y="2124684"/>
              <a:ext cx="39448" cy="34149"/>
            </a:xfrm>
            <a:custGeom>
              <a:rect b="b" l="l" r="r" t="t"/>
              <a:pathLst>
                <a:path extrusionOk="0" h="1508" w="1742">
                  <a:moveTo>
                    <a:pt x="155" y="0"/>
                  </a:moveTo>
                  <a:lnTo>
                    <a:pt x="155" y="0"/>
                  </a:lnTo>
                  <a:cubicBezTo>
                    <a:pt x="1" y="178"/>
                    <a:pt x="9" y="445"/>
                    <a:pt x="177" y="613"/>
                  </a:cubicBezTo>
                  <a:lnTo>
                    <a:pt x="939" y="1376"/>
                  </a:lnTo>
                  <a:cubicBezTo>
                    <a:pt x="1027" y="1463"/>
                    <a:pt x="1143" y="1507"/>
                    <a:pt x="1258" y="1507"/>
                  </a:cubicBezTo>
                  <a:cubicBezTo>
                    <a:pt x="1374" y="1507"/>
                    <a:pt x="1489" y="1463"/>
                    <a:pt x="1576" y="1376"/>
                  </a:cubicBezTo>
                  <a:cubicBezTo>
                    <a:pt x="1708" y="1244"/>
                    <a:pt x="1742" y="1046"/>
                    <a:pt x="1674" y="885"/>
                  </a:cubicBezTo>
                  <a:lnTo>
                    <a:pt x="1674" y="885"/>
                  </a:lnTo>
                  <a:cubicBezTo>
                    <a:pt x="1666" y="895"/>
                    <a:pt x="1658" y="903"/>
                    <a:pt x="1652" y="909"/>
                  </a:cubicBezTo>
                  <a:cubicBezTo>
                    <a:pt x="1564" y="996"/>
                    <a:pt x="1448" y="1040"/>
                    <a:pt x="1333" y="1040"/>
                  </a:cubicBezTo>
                  <a:cubicBezTo>
                    <a:pt x="1217" y="1040"/>
                    <a:pt x="1102" y="996"/>
                    <a:pt x="1015" y="909"/>
                  </a:cubicBezTo>
                  <a:lnTo>
                    <a:pt x="250" y="146"/>
                  </a:lnTo>
                  <a:cubicBezTo>
                    <a:pt x="209" y="104"/>
                    <a:pt x="177" y="54"/>
                    <a:pt x="155" y="0"/>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8"/>
            <p:cNvSpPr/>
            <p:nvPr/>
          </p:nvSpPr>
          <p:spPr>
            <a:xfrm>
              <a:off x="7437596" y="2129462"/>
              <a:ext cx="51970" cy="49978"/>
            </a:xfrm>
            <a:custGeom>
              <a:rect b="b" l="l" r="r" t="t"/>
              <a:pathLst>
                <a:path extrusionOk="0" h="2207" w="2295">
                  <a:moveTo>
                    <a:pt x="494" y="1"/>
                  </a:moveTo>
                  <a:cubicBezTo>
                    <a:pt x="378" y="1"/>
                    <a:pt x="263" y="45"/>
                    <a:pt x="176" y="133"/>
                  </a:cubicBezTo>
                  <a:cubicBezTo>
                    <a:pt x="1" y="306"/>
                    <a:pt x="1" y="592"/>
                    <a:pt x="176" y="767"/>
                  </a:cubicBezTo>
                  <a:lnTo>
                    <a:pt x="1484" y="2075"/>
                  </a:lnTo>
                  <a:cubicBezTo>
                    <a:pt x="1571" y="2163"/>
                    <a:pt x="1686" y="2207"/>
                    <a:pt x="1801" y="2207"/>
                  </a:cubicBezTo>
                  <a:cubicBezTo>
                    <a:pt x="1917" y="2207"/>
                    <a:pt x="2033" y="2163"/>
                    <a:pt x="2121" y="2075"/>
                  </a:cubicBezTo>
                  <a:cubicBezTo>
                    <a:pt x="2294" y="1901"/>
                    <a:pt x="2294" y="1614"/>
                    <a:pt x="2121" y="1440"/>
                  </a:cubicBezTo>
                  <a:lnTo>
                    <a:pt x="813" y="133"/>
                  </a:lnTo>
                  <a:cubicBezTo>
                    <a:pt x="725" y="45"/>
                    <a:pt x="610" y="1"/>
                    <a:pt x="494" y="1"/>
                  </a:cubicBezTo>
                  <a:close/>
                </a:path>
              </a:pathLst>
            </a:custGeom>
            <a:solidFill>
              <a:srgbClr val="F1D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8"/>
            <p:cNvSpPr/>
            <p:nvPr/>
          </p:nvSpPr>
          <p:spPr>
            <a:xfrm>
              <a:off x="7437687" y="2133855"/>
              <a:ext cx="51744" cy="45539"/>
            </a:xfrm>
            <a:custGeom>
              <a:rect b="b" l="l" r="r" t="t"/>
              <a:pathLst>
                <a:path extrusionOk="0" h="2011" w="2285">
                  <a:moveTo>
                    <a:pt x="120" y="1"/>
                  </a:moveTo>
                  <a:lnTo>
                    <a:pt x="120" y="1"/>
                  </a:lnTo>
                  <a:cubicBezTo>
                    <a:pt x="1" y="174"/>
                    <a:pt x="17" y="418"/>
                    <a:pt x="172" y="571"/>
                  </a:cubicBezTo>
                  <a:lnTo>
                    <a:pt x="1480" y="1879"/>
                  </a:lnTo>
                  <a:cubicBezTo>
                    <a:pt x="1567" y="1967"/>
                    <a:pt x="1682" y="2011"/>
                    <a:pt x="1797" y="2011"/>
                  </a:cubicBezTo>
                  <a:cubicBezTo>
                    <a:pt x="1913" y="2011"/>
                    <a:pt x="2029" y="1967"/>
                    <a:pt x="2117" y="1879"/>
                  </a:cubicBezTo>
                  <a:cubicBezTo>
                    <a:pt x="2260" y="1735"/>
                    <a:pt x="2284" y="1518"/>
                    <a:pt x="2192" y="1348"/>
                  </a:cubicBezTo>
                  <a:lnTo>
                    <a:pt x="2192" y="1348"/>
                  </a:lnTo>
                  <a:cubicBezTo>
                    <a:pt x="2178" y="1372"/>
                    <a:pt x="2161" y="1392"/>
                    <a:pt x="2141" y="1412"/>
                  </a:cubicBezTo>
                  <a:cubicBezTo>
                    <a:pt x="2054" y="1500"/>
                    <a:pt x="1938" y="1544"/>
                    <a:pt x="1823" y="1544"/>
                  </a:cubicBezTo>
                  <a:cubicBezTo>
                    <a:pt x="1707" y="1544"/>
                    <a:pt x="1592" y="1500"/>
                    <a:pt x="1504" y="1412"/>
                  </a:cubicBezTo>
                  <a:lnTo>
                    <a:pt x="196" y="104"/>
                  </a:lnTo>
                  <a:cubicBezTo>
                    <a:pt x="164" y="72"/>
                    <a:pt x="140" y="38"/>
                    <a:pt x="120" y="1"/>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8"/>
            <p:cNvSpPr/>
            <p:nvPr/>
          </p:nvSpPr>
          <p:spPr>
            <a:xfrm>
              <a:off x="7423307" y="2148733"/>
              <a:ext cx="51789" cy="45041"/>
            </a:xfrm>
            <a:custGeom>
              <a:rect b="b" l="l" r="r" t="t"/>
              <a:pathLst>
                <a:path extrusionOk="0" h="1989" w="2287">
                  <a:moveTo>
                    <a:pt x="107" y="0"/>
                  </a:moveTo>
                  <a:cubicBezTo>
                    <a:pt x="1" y="172"/>
                    <a:pt x="21" y="401"/>
                    <a:pt x="171" y="551"/>
                  </a:cubicBezTo>
                  <a:lnTo>
                    <a:pt x="1478" y="1859"/>
                  </a:lnTo>
                  <a:cubicBezTo>
                    <a:pt x="1566" y="1945"/>
                    <a:pt x="1681" y="1989"/>
                    <a:pt x="1796" y="1989"/>
                  </a:cubicBezTo>
                  <a:cubicBezTo>
                    <a:pt x="1912" y="1989"/>
                    <a:pt x="2027" y="1945"/>
                    <a:pt x="2115" y="1859"/>
                  </a:cubicBezTo>
                  <a:cubicBezTo>
                    <a:pt x="2265" y="1709"/>
                    <a:pt x="2287" y="1479"/>
                    <a:pt x="2179" y="1308"/>
                  </a:cubicBezTo>
                  <a:lnTo>
                    <a:pt x="2179" y="1308"/>
                  </a:lnTo>
                  <a:cubicBezTo>
                    <a:pt x="2163" y="1340"/>
                    <a:pt x="2143" y="1368"/>
                    <a:pt x="2115" y="1392"/>
                  </a:cubicBezTo>
                  <a:cubicBezTo>
                    <a:pt x="2027" y="1479"/>
                    <a:pt x="1912" y="1523"/>
                    <a:pt x="1796" y="1523"/>
                  </a:cubicBezTo>
                  <a:cubicBezTo>
                    <a:pt x="1681" y="1523"/>
                    <a:pt x="1566" y="1479"/>
                    <a:pt x="1478" y="1392"/>
                  </a:cubicBezTo>
                  <a:lnTo>
                    <a:pt x="171" y="84"/>
                  </a:lnTo>
                  <a:cubicBezTo>
                    <a:pt x="147" y="60"/>
                    <a:pt x="123" y="30"/>
                    <a:pt x="107" y="0"/>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8"/>
            <p:cNvSpPr/>
            <p:nvPr/>
          </p:nvSpPr>
          <p:spPr>
            <a:xfrm>
              <a:off x="7414951" y="2164449"/>
              <a:ext cx="39629" cy="37659"/>
            </a:xfrm>
            <a:custGeom>
              <a:rect b="b" l="l" r="r" t="t"/>
              <a:pathLst>
                <a:path extrusionOk="0" h="1663" w="1750">
                  <a:moveTo>
                    <a:pt x="494" y="0"/>
                  </a:moveTo>
                  <a:cubicBezTo>
                    <a:pt x="378" y="0"/>
                    <a:pt x="263" y="44"/>
                    <a:pt x="176" y="131"/>
                  </a:cubicBezTo>
                  <a:cubicBezTo>
                    <a:pt x="1" y="306"/>
                    <a:pt x="1" y="590"/>
                    <a:pt x="176" y="767"/>
                  </a:cubicBezTo>
                  <a:lnTo>
                    <a:pt x="939" y="1532"/>
                  </a:lnTo>
                  <a:cubicBezTo>
                    <a:pt x="1027" y="1619"/>
                    <a:pt x="1142" y="1662"/>
                    <a:pt x="1257" y="1662"/>
                  </a:cubicBezTo>
                  <a:cubicBezTo>
                    <a:pt x="1372" y="1662"/>
                    <a:pt x="1488" y="1619"/>
                    <a:pt x="1576" y="1532"/>
                  </a:cubicBezTo>
                  <a:cubicBezTo>
                    <a:pt x="1749" y="1356"/>
                    <a:pt x="1749" y="1069"/>
                    <a:pt x="1576" y="895"/>
                  </a:cubicBezTo>
                  <a:lnTo>
                    <a:pt x="811" y="131"/>
                  </a:lnTo>
                  <a:cubicBezTo>
                    <a:pt x="724" y="44"/>
                    <a:pt x="609" y="0"/>
                    <a:pt x="494" y="0"/>
                  </a:cubicBezTo>
                  <a:close/>
                </a:path>
              </a:pathLst>
            </a:custGeom>
            <a:solidFill>
              <a:srgbClr val="F1D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8"/>
            <p:cNvSpPr/>
            <p:nvPr/>
          </p:nvSpPr>
          <p:spPr>
            <a:xfrm>
              <a:off x="7414951" y="2167846"/>
              <a:ext cx="39402" cy="34194"/>
            </a:xfrm>
            <a:custGeom>
              <a:rect b="b" l="l" r="r" t="t"/>
              <a:pathLst>
                <a:path extrusionOk="0" h="1510" w="1740">
                  <a:moveTo>
                    <a:pt x="156" y="1"/>
                  </a:moveTo>
                  <a:cubicBezTo>
                    <a:pt x="1" y="178"/>
                    <a:pt x="7" y="448"/>
                    <a:pt x="176" y="615"/>
                  </a:cubicBezTo>
                  <a:lnTo>
                    <a:pt x="939" y="1378"/>
                  </a:lnTo>
                  <a:cubicBezTo>
                    <a:pt x="1027" y="1466"/>
                    <a:pt x="1142" y="1510"/>
                    <a:pt x="1257" y="1510"/>
                  </a:cubicBezTo>
                  <a:cubicBezTo>
                    <a:pt x="1372" y="1510"/>
                    <a:pt x="1488" y="1466"/>
                    <a:pt x="1576" y="1378"/>
                  </a:cubicBezTo>
                  <a:cubicBezTo>
                    <a:pt x="1707" y="1246"/>
                    <a:pt x="1739" y="1049"/>
                    <a:pt x="1673" y="887"/>
                  </a:cubicBezTo>
                  <a:lnTo>
                    <a:pt x="1673" y="887"/>
                  </a:lnTo>
                  <a:cubicBezTo>
                    <a:pt x="1583" y="990"/>
                    <a:pt x="1458" y="1042"/>
                    <a:pt x="1333" y="1042"/>
                  </a:cubicBezTo>
                  <a:cubicBezTo>
                    <a:pt x="1218" y="1042"/>
                    <a:pt x="1104" y="998"/>
                    <a:pt x="1017" y="909"/>
                  </a:cubicBezTo>
                  <a:lnTo>
                    <a:pt x="252" y="146"/>
                  </a:lnTo>
                  <a:cubicBezTo>
                    <a:pt x="210" y="104"/>
                    <a:pt x="178" y="54"/>
                    <a:pt x="156" y="1"/>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8"/>
            <p:cNvSpPr/>
            <p:nvPr/>
          </p:nvSpPr>
          <p:spPr>
            <a:xfrm>
              <a:off x="7284946" y="2121242"/>
              <a:ext cx="39629" cy="37636"/>
            </a:xfrm>
            <a:custGeom>
              <a:rect b="b" l="l" r="r" t="t"/>
              <a:pathLst>
                <a:path extrusionOk="0" h="1662" w="1750">
                  <a:moveTo>
                    <a:pt x="1256" y="0"/>
                  </a:moveTo>
                  <a:cubicBezTo>
                    <a:pt x="1141" y="0"/>
                    <a:pt x="1026" y="44"/>
                    <a:pt x="939" y="130"/>
                  </a:cubicBezTo>
                  <a:lnTo>
                    <a:pt x="174" y="895"/>
                  </a:lnTo>
                  <a:cubicBezTo>
                    <a:pt x="1" y="1069"/>
                    <a:pt x="1" y="1356"/>
                    <a:pt x="174" y="1530"/>
                  </a:cubicBezTo>
                  <a:cubicBezTo>
                    <a:pt x="262" y="1617"/>
                    <a:pt x="378" y="1661"/>
                    <a:pt x="493" y="1661"/>
                  </a:cubicBezTo>
                  <a:cubicBezTo>
                    <a:pt x="608" y="1661"/>
                    <a:pt x="723" y="1617"/>
                    <a:pt x="811" y="1530"/>
                  </a:cubicBezTo>
                  <a:lnTo>
                    <a:pt x="1574" y="767"/>
                  </a:lnTo>
                  <a:cubicBezTo>
                    <a:pt x="1749" y="589"/>
                    <a:pt x="1749" y="306"/>
                    <a:pt x="1574" y="130"/>
                  </a:cubicBezTo>
                  <a:cubicBezTo>
                    <a:pt x="1487" y="44"/>
                    <a:pt x="1372" y="0"/>
                    <a:pt x="1256" y="0"/>
                  </a:cubicBezTo>
                  <a:close/>
                </a:path>
              </a:pathLst>
            </a:custGeom>
            <a:solidFill>
              <a:srgbClr val="F1D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8"/>
            <p:cNvSpPr/>
            <p:nvPr/>
          </p:nvSpPr>
          <p:spPr>
            <a:xfrm>
              <a:off x="7284946" y="2124865"/>
              <a:ext cx="39629" cy="34013"/>
            </a:xfrm>
            <a:custGeom>
              <a:rect b="b" l="l" r="r" t="t"/>
              <a:pathLst>
                <a:path extrusionOk="0" h="1502" w="1750">
                  <a:moveTo>
                    <a:pt x="1600" y="0"/>
                  </a:moveTo>
                  <a:cubicBezTo>
                    <a:pt x="1582" y="30"/>
                    <a:pt x="1560" y="58"/>
                    <a:pt x="1534" y="82"/>
                  </a:cubicBezTo>
                  <a:lnTo>
                    <a:pt x="771" y="847"/>
                  </a:lnTo>
                  <a:cubicBezTo>
                    <a:pt x="683" y="933"/>
                    <a:pt x="568" y="977"/>
                    <a:pt x="453" y="977"/>
                  </a:cubicBezTo>
                  <a:cubicBezTo>
                    <a:pt x="338" y="977"/>
                    <a:pt x="222" y="933"/>
                    <a:pt x="135" y="847"/>
                  </a:cubicBezTo>
                  <a:cubicBezTo>
                    <a:pt x="125" y="837"/>
                    <a:pt x="117" y="827"/>
                    <a:pt x="107" y="817"/>
                  </a:cubicBezTo>
                  <a:lnTo>
                    <a:pt x="107" y="817"/>
                  </a:lnTo>
                  <a:cubicBezTo>
                    <a:pt x="1" y="988"/>
                    <a:pt x="23" y="1218"/>
                    <a:pt x="172" y="1370"/>
                  </a:cubicBezTo>
                  <a:cubicBezTo>
                    <a:pt x="259" y="1457"/>
                    <a:pt x="375" y="1501"/>
                    <a:pt x="490" y="1501"/>
                  </a:cubicBezTo>
                  <a:cubicBezTo>
                    <a:pt x="606" y="1501"/>
                    <a:pt x="721" y="1457"/>
                    <a:pt x="809" y="1370"/>
                  </a:cubicBezTo>
                  <a:lnTo>
                    <a:pt x="1572" y="607"/>
                  </a:lnTo>
                  <a:cubicBezTo>
                    <a:pt x="1739" y="439"/>
                    <a:pt x="1749" y="176"/>
                    <a:pt x="1600" y="0"/>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8"/>
            <p:cNvSpPr/>
            <p:nvPr/>
          </p:nvSpPr>
          <p:spPr>
            <a:xfrm>
              <a:off x="7293189" y="2129462"/>
              <a:ext cx="51948" cy="49978"/>
            </a:xfrm>
            <a:custGeom>
              <a:rect b="b" l="l" r="r" t="t"/>
              <a:pathLst>
                <a:path extrusionOk="0" h="2207" w="2294">
                  <a:moveTo>
                    <a:pt x="1801" y="1"/>
                  </a:moveTo>
                  <a:cubicBezTo>
                    <a:pt x="1685" y="1"/>
                    <a:pt x="1570" y="45"/>
                    <a:pt x="1483" y="133"/>
                  </a:cubicBezTo>
                  <a:lnTo>
                    <a:pt x="176" y="1440"/>
                  </a:lnTo>
                  <a:cubicBezTo>
                    <a:pt x="0" y="1614"/>
                    <a:pt x="0" y="1901"/>
                    <a:pt x="176" y="2075"/>
                  </a:cubicBezTo>
                  <a:cubicBezTo>
                    <a:pt x="263" y="2163"/>
                    <a:pt x="378" y="2207"/>
                    <a:pt x="493" y="2207"/>
                  </a:cubicBezTo>
                  <a:cubicBezTo>
                    <a:pt x="609" y="2207"/>
                    <a:pt x="725" y="2163"/>
                    <a:pt x="813" y="2075"/>
                  </a:cubicBezTo>
                  <a:lnTo>
                    <a:pt x="2120" y="767"/>
                  </a:lnTo>
                  <a:cubicBezTo>
                    <a:pt x="2294" y="592"/>
                    <a:pt x="2294" y="306"/>
                    <a:pt x="2120" y="133"/>
                  </a:cubicBezTo>
                  <a:cubicBezTo>
                    <a:pt x="2032" y="45"/>
                    <a:pt x="1916" y="1"/>
                    <a:pt x="1801" y="1"/>
                  </a:cubicBezTo>
                  <a:close/>
                </a:path>
              </a:pathLst>
            </a:custGeom>
            <a:solidFill>
              <a:srgbClr val="F1D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8"/>
            <p:cNvSpPr/>
            <p:nvPr/>
          </p:nvSpPr>
          <p:spPr>
            <a:xfrm>
              <a:off x="7293279" y="2133855"/>
              <a:ext cx="51812" cy="45584"/>
            </a:xfrm>
            <a:custGeom>
              <a:rect b="b" l="l" r="r" t="t"/>
              <a:pathLst>
                <a:path extrusionOk="0" h="2013" w="2288">
                  <a:moveTo>
                    <a:pt x="2168" y="1"/>
                  </a:moveTo>
                  <a:lnTo>
                    <a:pt x="2168" y="1"/>
                  </a:lnTo>
                  <a:cubicBezTo>
                    <a:pt x="2152" y="22"/>
                    <a:pt x="2136" y="42"/>
                    <a:pt x="2116" y="62"/>
                  </a:cubicBezTo>
                  <a:lnTo>
                    <a:pt x="809" y="1370"/>
                  </a:lnTo>
                  <a:cubicBezTo>
                    <a:pt x="721" y="1458"/>
                    <a:pt x="605" y="1502"/>
                    <a:pt x="489" y="1502"/>
                  </a:cubicBezTo>
                  <a:cubicBezTo>
                    <a:pt x="374" y="1502"/>
                    <a:pt x="259" y="1458"/>
                    <a:pt x="172" y="1370"/>
                  </a:cubicBezTo>
                  <a:cubicBezTo>
                    <a:pt x="152" y="1350"/>
                    <a:pt x="134" y="1330"/>
                    <a:pt x="120" y="1308"/>
                  </a:cubicBezTo>
                  <a:lnTo>
                    <a:pt x="120" y="1308"/>
                  </a:lnTo>
                  <a:cubicBezTo>
                    <a:pt x="0" y="1482"/>
                    <a:pt x="14" y="1725"/>
                    <a:pt x="172" y="1881"/>
                  </a:cubicBezTo>
                  <a:cubicBezTo>
                    <a:pt x="259" y="1969"/>
                    <a:pt x="374" y="2013"/>
                    <a:pt x="489" y="2013"/>
                  </a:cubicBezTo>
                  <a:cubicBezTo>
                    <a:pt x="605" y="2013"/>
                    <a:pt x="721" y="1969"/>
                    <a:pt x="809" y="1881"/>
                  </a:cubicBezTo>
                  <a:lnTo>
                    <a:pt x="2116" y="573"/>
                  </a:lnTo>
                  <a:cubicBezTo>
                    <a:pt x="2272" y="418"/>
                    <a:pt x="2288" y="176"/>
                    <a:pt x="2168" y="1"/>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8"/>
            <p:cNvSpPr/>
            <p:nvPr/>
          </p:nvSpPr>
          <p:spPr>
            <a:xfrm>
              <a:off x="7307591" y="2143887"/>
              <a:ext cx="51970" cy="49978"/>
            </a:xfrm>
            <a:custGeom>
              <a:rect b="b" l="l" r="r" t="t"/>
              <a:pathLst>
                <a:path extrusionOk="0" h="2207" w="2295">
                  <a:moveTo>
                    <a:pt x="1801" y="0"/>
                  </a:moveTo>
                  <a:cubicBezTo>
                    <a:pt x="1686" y="0"/>
                    <a:pt x="1571" y="44"/>
                    <a:pt x="1484" y="130"/>
                  </a:cubicBezTo>
                  <a:lnTo>
                    <a:pt x="177" y="1438"/>
                  </a:lnTo>
                  <a:cubicBezTo>
                    <a:pt x="1" y="1614"/>
                    <a:pt x="1" y="1901"/>
                    <a:pt x="177" y="2075"/>
                  </a:cubicBezTo>
                  <a:cubicBezTo>
                    <a:pt x="263" y="2162"/>
                    <a:pt x="379" y="2206"/>
                    <a:pt x="494" y="2206"/>
                  </a:cubicBezTo>
                  <a:cubicBezTo>
                    <a:pt x="609" y="2206"/>
                    <a:pt x="724" y="2162"/>
                    <a:pt x="811" y="2075"/>
                  </a:cubicBezTo>
                  <a:lnTo>
                    <a:pt x="2119" y="767"/>
                  </a:lnTo>
                  <a:cubicBezTo>
                    <a:pt x="2294" y="590"/>
                    <a:pt x="2294" y="306"/>
                    <a:pt x="2119" y="130"/>
                  </a:cubicBezTo>
                  <a:cubicBezTo>
                    <a:pt x="2032" y="44"/>
                    <a:pt x="1917" y="0"/>
                    <a:pt x="1801" y="0"/>
                  </a:cubicBezTo>
                  <a:close/>
                </a:path>
              </a:pathLst>
            </a:custGeom>
            <a:solidFill>
              <a:srgbClr val="F1D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8"/>
            <p:cNvSpPr/>
            <p:nvPr/>
          </p:nvSpPr>
          <p:spPr>
            <a:xfrm>
              <a:off x="7307636" y="2147012"/>
              <a:ext cx="51925" cy="46853"/>
            </a:xfrm>
            <a:custGeom>
              <a:rect b="b" l="l" r="r" t="t"/>
              <a:pathLst>
                <a:path extrusionOk="0" h="2069" w="2293">
                  <a:moveTo>
                    <a:pt x="2125" y="0"/>
                  </a:moveTo>
                  <a:cubicBezTo>
                    <a:pt x="2105" y="32"/>
                    <a:pt x="2083" y="62"/>
                    <a:pt x="2055" y="90"/>
                  </a:cubicBezTo>
                  <a:lnTo>
                    <a:pt x="747" y="1398"/>
                  </a:lnTo>
                  <a:cubicBezTo>
                    <a:pt x="661" y="1485"/>
                    <a:pt x="545" y="1529"/>
                    <a:pt x="430" y="1529"/>
                  </a:cubicBezTo>
                  <a:cubicBezTo>
                    <a:pt x="314" y="1529"/>
                    <a:pt x="198" y="1485"/>
                    <a:pt x="111" y="1398"/>
                  </a:cubicBezTo>
                  <a:lnTo>
                    <a:pt x="105" y="1390"/>
                  </a:lnTo>
                  <a:lnTo>
                    <a:pt x="105" y="1390"/>
                  </a:lnTo>
                  <a:cubicBezTo>
                    <a:pt x="1" y="1563"/>
                    <a:pt x="25" y="1789"/>
                    <a:pt x="175" y="1937"/>
                  </a:cubicBezTo>
                  <a:cubicBezTo>
                    <a:pt x="261" y="2024"/>
                    <a:pt x="377" y="2068"/>
                    <a:pt x="492" y="2068"/>
                  </a:cubicBezTo>
                  <a:cubicBezTo>
                    <a:pt x="607" y="2068"/>
                    <a:pt x="722" y="2024"/>
                    <a:pt x="809" y="1937"/>
                  </a:cubicBezTo>
                  <a:lnTo>
                    <a:pt x="2117" y="629"/>
                  </a:lnTo>
                  <a:cubicBezTo>
                    <a:pt x="2290" y="455"/>
                    <a:pt x="2292" y="176"/>
                    <a:pt x="2125" y="0"/>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8"/>
            <p:cNvSpPr/>
            <p:nvPr/>
          </p:nvSpPr>
          <p:spPr>
            <a:xfrm>
              <a:off x="7328175" y="2164449"/>
              <a:ext cx="39606" cy="37659"/>
            </a:xfrm>
            <a:custGeom>
              <a:rect b="b" l="l" r="r" t="t"/>
              <a:pathLst>
                <a:path extrusionOk="0" h="1663" w="1749">
                  <a:moveTo>
                    <a:pt x="1257" y="0"/>
                  </a:moveTo>
                  <a:cubicBezTo>
                    <a:pt x="1141" y="0"/>
                    <a:pt x="1026" y="44"/>
                    <a:pt x="938" y="131"/>
                  </a:cubicBezTo>
                  <a:lnTo>
                    <a:pt x="176" y="895"/>
                  </a:lnTo>
                  <a:cubicBezTo>
                    <a:pt x="0" y="1069"/>
                    <a:pt x="0" y="1356"/>
                    <a:pt x="176" y="1532"/>
                  </a:cubicBezTo>
                  <a:cubicBezTo>
                    <a:pt x="263" y="1619"/>
                    <a:pt x="378" y="1662"/>
                    <a:pt x="493" y="1662"/>
                  </a:cubicBezTo>
                  <a:cubicBezTo>
                    <a:pt x="608" y="1662"/>
                    <a:pt x="724" y="1619"/>
                    <a:pt x="811" y="1532"/>
                  </a:cubicBezTo>
                  <a:lnTo>
                    <a:pt x="1575" y="767"/>
                  </a:lnTo>
                  <a:cubicBezTo>
                    <a:pt x="1749" y="590"/>
                    <a:pt x="1749" y="306"/>
                    <a:pt x="1575" y="131"/>
                  </a:cubicBezTo>
                  <a:cubicBezTo>
                    <a:pt x="1487" y="44"/>
                    <a:pt x="1372" y="0"/>
                    <a:pt x="1257" y="0"/>
                  </a:cubicBezTo>
                  <a:close/>
                </a:path>
              </a:pathLst>
            </a:custGeom>
            <a:solidFill>
              <a:srgbClr val="F1D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8"/>
            <p:cNvSpPr/>
            <p:nvPr/>
          </p:nvSpPr>
          <p:spPr>
            <a:xfrm>
              <a:off x="7328221" y="2168615"/>
              <a:ext cx="39561" cy="33424"/>
            </a:xfrm>
            <a:custGeom>
              <a:rect b="b" l="l" r="r" t="t"/>
              <a:pathLst>
                <a:path extrusionOk="0" h="1476" w="1747">
                  <a:moveTo>
                    <a:pt x="1617" y="1"/>
                  </a:moveTo>
                  <a:cubicBezTo>
                    <a:pt x="1575" y="62"/>
                    <a:pt x="862" y="763"/>
                    <a:pt x="809" y="819"/>
                  </a:cubicBezTo>
                  <a:cubicBezTo>
                    <a:pt x="722" y="906"/>
                    <a:pt x="606" y="949"/>
                    <a:pt x="491" y="949"/>
                  </a:cubicBezTo>
                  <a:cubicBezTo>
                    <a:pt x="376" y="949"/>
                    <a:pt x="261" y="906"/>
                    <a:pt x="174" y="819"/>
                  </a:cubicBezTo>
                  <a:cubicBezTo>
                    <a:pt x="156" y="801"/>
                    <a:pt x="140" y="783"/>
                    <a:pt x="128" y="763"/>
                  </a:cubicBezTo>
                  <a:lnTo>
                    <a:pt x="128" y="763"/>
                  </a:lnTo>
                  <a:cubicBezTo>
                    <a:pt x="0" y="941"/>
                    <a:pt x="16" y="1188"/>
                    <a:pt x="174" y="1344"/>
                  </a:cubicBezTo>
                  <a:cubicBezTo>
                    <a:pt x="261" y="1432"/>
                    <a:pt x="376" y="1476"/>
                    <a:pt x="491" y="1476"/>
                  </a:cubicBezTo>
                  <a:cubicBezTo>
                    <a:pt x="606" y="1476"/>
                    <a:pt x="722" y="1432"/>
                    <a:pt x="809" y="1344"/>
                  </a:cubicBezTo>
                  <a:lnTo>
                    <a:pt x="1573" y="581"/>
                  </a:lnTo>
                  <a:cubicBezTo>
                    <a:pt x="1733" y="422"/>
                    <a:pt x="1747" y="174"/>
                    <a:pt x="1617" y="1"/>
                  </a:cubicBezTo>
                  <a:close/>
                </a:path>
              </a:pathLst>
            </a:custGeom>
            <a:solidFill>
              <a:srgbClr val="EDBB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39"/>
          <p:cNvSpPr txBox="1"/>
          <p:nvPr>
            <p:ph type="title"/>
          </p:nvPr>
        </p:nvSpPr>
        <p:spPr>
          <a:xfrm>
            <a:off x="2003400" y="436300"/>
            <a:ext cx="5137200" cy="64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Solution</a:t>
            </a:r>
            <a:endParaRPr b="1"/>
          </a:p>
        </p:txBody>
      </p:sp>
      <p:sp>
        <p:nvSpPr>
          <p:cNvPr id="541" name="Google Shape;541;p39"/>
          <p:cNvSpPr txBox="1"/>
          <p:nvPr>
            <p:ph idx="3" type="subTitle"/>
          </p:nvPr>
        </p:nvSpPr>
        <p:spPr>
          <a:xfrm>
            <a:off x="862950" y="1191500"/>
            <a:ext cx="7418100" cy="225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t>A web-based platform that presents simplified insights from </a:t>
            </a:r>
            <a:r>
              <a:rPr b="1" lang="en"/>
              <a:t>aggregated, location-specific soil and climate data</a:t>
            </a:r>
            <a:endParaRPr b="1"/>
          </a:p>
          <a:p>
            <a:pPr indent="0" lvl="0" marL="0" rtl="0" algn="l">
              <a:lnSpc>
                <a:spcPct val="115000"/>
              </a:lnSpc>
              <a:spcBef>
                <a:spcPts val="0"/>
              </a:spcBef>
              <a:spcAft>
                <a:spcPts val="0"/>
              </a:spcAft>
              <a:buNone/>
            </a:pPr>
            <a:r>
              <a:t/>
            </a:r>
            <a:endParaRPr sz="1500"/>
          </a:p>
          <a:p>
            <a:pPr indent="-304800" lvl="0" marL="457200" rtl="0" algn="l">
              <a:lnSpc>
                <a:spcPct val="115000"/>
              </a:lnSpc>
              <a:spcBef>
                <a:spcPts val="0"/>
              </a:spcBef>
              <a:spcAft>
                <a:spcPts val="0"/>
              </a:spcAft>
              <a:buSzPts val="1200"/>
              <a:buChar char="&gt;"/>
            </a:pPr>
            <a:r>
              <a:rPr lang="en" sz="1500"/>
              <a:t>Digestible soil and climate data insights</a:t>
            </a:r>
            <a:endParaRPr sz="1500"/>
          </a:p>
          <a:p>
            <a:pPr indent="-304800" lvl="0" marL="457200" rtl="0" algn="l">
              <a:lnSpc>
                <a:spcPct val="115000"/>
              </a:lnSpc>
              <a:spcBef>
                <a:spcPts val="0"/>
              </a:spcBef>
              <a:spcAft>
                <a:spcPts val="0"/>
              </a:spcAft>
              <a:buSzPts val="1200"/>
              <a:buChar char="&gt;"/>
            </a:pPr>
            <a:r>
              <a:rPr lang="en" sz="1500"/>
              <a:t>Calculated maximum irrigation capacity of farm, based on soil type and rainfall</a:t>
            </a:r>
            <a:endParaRPr sz="1500"/>
          </a:p>
          <a:p>
            <a:pPr indent="-304800" lvl="0" marL="457200" rtl="0" algn="l">
              <a:lnSpc>
                <a:spcPct val="115000"/>
              </a:lnSpc>
              <a:spcBef>
                <a:spcPts val="0"/>
              </a:spcBef>
              <a:spcAft>
                <a:spcPts val="0"/>
              </a:spcAft>
              <a:buSzPts val="1200"/>
              <a:buChar char="&gt;"/>
            </a:pPr>
            <a:r>
              <a:rPr lang="en" sz="1500"/>
              <a:t>Optimized fertilization through quantities of primary fertilizers by crop type</a:t>
            </a:r>
            <a:endParaRPr sz="1500"/>
          </a:p>
          <a:p>
            <a:pPr indent="-304800" lvl="0" marL="457200" rtl="0" algn="l">
              <a:lnSpc>
                <a:spcPct val="115000"/>
              </a:lnSpc>
              <a:spcBef>
                <a:spcPts val="0"/>
              </a:spcBef>
              <a:spcAft>
                <a:spcPts val="0"/>
              </a:spcAft>
              <a:buSzPts val="1200"/>
              <a:buChar char="&gt;"/>
            </a:pPr>
            <a:r>
              <a:rPr lang="en" sz="1500"/>
              <a:t>Accessible SMS messages that provides simple text insights and reminders</a:t>
            </a:r>
            <a:endParaRPr sz="1500"/>
          </a:p>
          <a:p>
            <a:pPr indent="-304800" lvl="0" marL="457200" rtl="0" algn="l">
              <a:lnSpc>
                <a:spcPct val="115000"/>
              </a:lnSpc>
              <a:spcBef>
                <a:spcPts val="0"/>
              </a:spcBef>
              <a:spcAft>
                <a:spcPts val="0"/>
              </a:spcAft>
              <a:buSzPts val="1200"/>
              <a:buChar char="&gt;"/>
            </a:pPr>
            <a:r>
              <a:rPr lang="en" sz="1500"/>
              <a:t>Resources </a:t>
            </a:r>
            <a:r>
              <a:rPr lang="en" sz="1500"/>
              <a:t>for consultation</a:t>
            </a:r>
            <a:r>
              <a:rPr lang="en" sz="1500"/>
              <a:t>, nutrient and equipment sourcing</a:t>
            </a:r>
            <a:endParaRPr sz="1500"/>
          </a:p>
          <a:p>
            <a:pPr indent="0" lvl="0" marL="0" rtl="0" algn="ctr">
              <a:spcBef>
                <a:spcPts val="0"/>
              </a:spcBef>
              <a:spcAft>
                <a:spcPts val="0"/>
              </a:spcAft>
              <a:buClr>
                <a:schemeClr val="dk1"/>
              </a:buClr>
              <a:buSzPts val="1100"/>
              <a:buFont typeface="Arial"/>
              <a:buNone/>
            </a:pPr>
            <a:r>
              <a:t/>
            </a:r>
            <a:endParaRPr sz="1500"/>
          </a:p>
        </p:txBody>
      </p:sp>
      <p:sp>
        <p:nvSpPr>
          <p:cNvPr id="542" name="Google Shape;542;p39"/>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-&gt; </a:t>
            </a:r>
            <a:r>
              <a:rPr b="1" lang="en" sz="1300"/>
              <a:t>SOLUTION</a:t>
            </a:r>
            <a:r>
              <a:rPr lang="en"/>
              <a:t> -&gt; TECHNICAL DEMO -&gt;  BUSINESS MODEL -&gt; IMPACT</a:t>
            </a:r>
            <a:endParaRPr/>
          </a:p>
        </p:txBody>
      </p:sp>
      <p:sp>
        <p:nvSpPr>
          <p:cNvPr id="543" name="Google Shape;543;p39"/>
          <p:cNvSpPr txBox="1"/>
          <p:nvPr>
            <p:ph idx="2" type="subTitle"/>
          </p:nvPr>
        </p:nvSpPr>
        <p:spPr>
          <a:xfrm>
            <a:off x="0" y="-374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cxnSp>
        <p:nvCxnSpPr>
          <p:cNvPr id="544" name="Google Shape;544;p39"/>
          <p:cNvCxnSpPr/>
          <p:nvPr/>
        </p:nvCxnSpPr>
        <p:spPr>
          <a:xfrm>
            <a:off x="2335200" y="1017013"/>
            <a:ext cx="4473600" cy="0"/>
          </a:xfrm>
          <a:prstGeom prst="straightConnector1">
            <a:avLst/>
          </a:prstGeom>
          <a:noFill/>
          <a:ln cap="flat" cmpd="sng" w="19050">
            <a:solidFill>
              <a:srgbClr val="376D00"/>
            </a:solidFill>
            <a:prstDash val="solid"/>
            <a:round/>
            <a:headEnd len="med" w="med" type="none"/>
            <a:tailEnd len="med" w="med" type="none"/>
          </a:ln>
        </p:spPr>
      </p:cxnSp>
      <p:grpSp>
        <p:nvGrpSpPr>
          <p:cNvPr id="545" name="Google Shape;545;p39"/>
          <p:cNvGrpSpPr/>
          <p:nvPr/>
        </p:nvGrpSpPr>
        <p:grpSpPr>
          <a:xfrm rot="585400">
            <a:off x="5803038" y="3493914"/>
            <a:ext cx="662870" cy="624495"/>
            <a:chOff x="-13250" y="2940250"/>
            <a:chExt cx="995857" cy="995617"/>
          </a:xfrm>
        </p:grpSpPr>
        <p:sp>
          <p:nvSpPr>
            <p:cNvPr id="546" name="Google Shape;546;p39"/>
            <p:cNvSpPr/>
            <p:nvPr/>
          </p:nvSpPr>
          <p:spPr>
            <a:xfrm>
              <a:off x="-13250" y="2940250"/>
              <a:ext cx="995857" cy="995617"/>
            </a:xfrm>
            <a:custGeom>
              <a:rect b="b" l="l" r="r" t="t"/>
              <a:pathLst>
                <a:path extrusionOk="0" h="12432" w="12435">
                  <a:moveTo>
                    <a:pt x="6220" y="0"/>
                  </a:moveTo>
                  <a:cubicBezTo>
                    <a:pt x="5987" y="0"/>
                    <a:pt x="5793" y="190"/>
                    <a:pt x="5793" y="427"/>
                  </a:cubicBezTo>
                  <a:lnTo>
                    <a:pt x="5793" y="1834"/>
                  </a:lnTo>
                  <a:cubicBezTo>
                    <a:pt x="5793" y="1987"/>
                    <a:pt x="5873" y="2120"/>
                    <a:pt x="5993" y="2196"/>
                  </a:cubicBezTo>
                  <a:cubicBezTo>
                    <a:pt x="5627" y="2215"/>
                    <a:pt x="5274" y="2285"/>
                    <a:pt x="4942" y="2396"/>
                  </a:cubicBezTo>
                  <a:cubicBezTo>
                    <a:pt x="5022" y="2279"/>
                    <a:pt x="5044" y="2126"/>
                    <a:pt x="4992" y="1987"/>
                  </a:cubicBezTo>
                  <a:lnTo>
                    <a:pt x="4469" y="679"/>
                  </a:lnTo>
                  <a:cubicBezTo>
                    <a:pt x="4402" y="513"/>
                    <a:pt x="4241" y="411"/>
                    <a:pt x="4072" y="411"/>
                  </a:cubicBezTo>
                  <a:cubicBezTo>
                    <a:pt x="4019" y="411"/>
                    <a:pt x="3966" y="421"/>
                    <a:pt x="3913" y="442"/>
                  </a:cubicBezTo>
                  <a:cubicBezTo>
                    <a:pt x="3806" y="482"/>
                    <a:pt x="3723" y="565"/>
                    <a:pt x="3677" y="673"/>
                  </a:cubicBezTo>
                  <a:cubicBezTo>
                    <a:pt x="3631" y="774"/>
                    <a:pt x="3631" y="894"/>
                    <a:pt x="3674" y="998"/>
                  </a:cubicBezTo>
                  <a:lnTo>
                    <a:pt x="4196" y="2307"/>
                  </a:lnTo>
                  <a:cubicBezTo>
                    <a:pt x="4251" y="2445"/>
                    <a:pt x="4368" y="2540"/>
                    <a:pt x="4512" y="2568"/>
                  </a:cubicBezTo>
                  <a:cubicBezTo>
                    <a:pt x="4159" y="2734"/>
                    <a:pt x="3830" y="2949"/>
                    <a:pt x="3545" y="3201"/>
                  </a:cubicBezTo>
                  <a:cubicBezTo>
                    <a:pt x="3569" y="3069"/>
                    <a:pt x="3532" y="2918"/>
                    <a:pt x="3428" y="2814"/>
                  </a:cubicBezTo>
                  <a:lnTo>
                    <a:pt x="2430" y="1818"/>
                  </a:lnTo>
                  <a:cubicBezTo>
                    <a:pt x="2347" y="1737"/>
                    <a:pt x="2238" y="1696"/>
                    <a:pt x="2128" y="1696"/>
                  </a:cubicBezTo>
                  <a:cubicBezTo>
                    <a:pt x="2019" y="1696"/>
                    <a:pt x="1909" y="1737"/>
                    <a:pt x="1825" y="1818"/>
                  </a:cubicBezTo>
                  <a:cubicBezTo>
                    <a:pt x="1659" y="1984"/>
                    <a:pt x="1659" y="2258"/>
                    <a:pt x="1825" y="2427"/>
                  </a:cubicBezTo>
                  <a:lnTo>
                    <a:pt x="2823" y="3425"/>
                  </a:lnTo>
                  <a:cubicBezTo>
                    <a:pt x="2903" y="3505"/>
                    <a:pt x="3010" y="3551"/>
                    <a:pt x="3124" y="3551"/>
                  </a:cubicBezTo>
                  <a:cubicBezTo>
                    <a:pt x="3152" y="3551"/>
                    <a:pt x="3179" y="3548"/>
                    <a:pt x="3207" y="3545"/>
                  </a:cubicBezTo>
                  <a:lnTo>
                    <a:pt x="3207" y="3545"/>
                  </a:lnTo>
                  <a:cubicBezTo>
                    <a:pt x="2970" y="3806"/>
                    <a:pt x="2771" y="4092"/>
                    <a:pt x="2611" y="4405"/>
                  </a:cubicBezTo>
                  <a:cubicBezTo>
                    <a:pt x="2608" y="4380"/>
                    <a:pt x="2599" y="4359"/>
                    <a:pt x="2593" y="4334"/>
                  </a:cubicBezTo>
                  <a:cubicBezTo>
                    <a:pt x="2550" y="4227"/>
                    <a:pt x="2470" y="4147"/>
                    <a:pt x="2362" y="4101"/>
                  </a:cubicBezTo>
                  <a:lnTo>
                    <a:pt x="1066" y="3548"/>
                  </a:lnTo>
                  <a:cubicBezTo>
                    <a:pt x="1014" y="3524"/>
                    <a:pt x="958" y="3513"/>
                    <a:pt x="901" y="3513"/>
                  </a:cubicBezTo>
                  <a:cubicBezTo>
                    <a:pt x="847" y="3513"/>
                    <a:pt x="792" y="3524"/>
                    <a:pt x="740" y="3545"/>
                  </a:cubicBezTo>
                  <a:cubicBezTo>
                    <a:pt x="633" y="3585"/>
                    <a:pt x="553" y="3668"/>
                    <a:pt x="507" y="3775"/>
                  </a:cubicBezTo>
                  <a:cubicBezTo>
                    <a:pt x="461" y="3877"/>
                    <a:pt x="461" y="3996"/>
                    <a:pt x="504" y="4101"/>
                  </a:cubicBezTo>
                  <a:cubicBezTo>
                    <a:pt x="544" y="4205"/>
                    <a:pt x="627" y="4288"/>
                    <a:pt x="734" y="4334"/>
                  </a:cubicBezTo>
                  <a:lnTo>
                    <a:pt x="2027" y="4887"/>
                  </a:lnTo>
                  <a:cubicBezTo>
                    <a:pt x="2080" y="4912"/>
                    <a:pt x="2138" y="4921"/>
                    <a:pt x="2196" y="4921"/>
                  </a:cubicBezTo>
                  <a:cubicBezTo>
                    <a:pt x="2273" y="4921"/>
                    <a:pt x="2350" y="4899"/>
                    <a:pt x="2414" y="4866"/>
                  </a:cubicBezTo>
                  <a:lnTo>
                    <a:pt x="2414" y="4866"/>
                  </a:lnTo>
                  <a:cubicBezTo>
                    <a:pt x="2288" y="5210"/>
                    <a:pt x="2209" y="5578"/>
                    <a:pt x="2181" y="5959"/>
                  </a:cubicBezTo>
                  <a:cubicBezTo>
                    <a:pt x="2104" y="5858"/>
                    <a:pt x="1981" y="5793"/>
                    <a:pt x="1843" y="5793"/>
                  </a:cubicBezTo>
                  <a:lnTo>
                    <a:pt x="427" y="5793"/>
                  </a:lnTo>
                  <a:cubicBezTo>
                    <a:pt x="194" y="5793"/>
                    <a:pt x="0" y="5987"/>
                    <a:pt x="0" y="6220"/>
                  </a:cubicBezTo>
                  <a:cubicBezTo>
                    <a:pt x="0" y="6454"/>
                    <a:pt x="194" y="6647"/>
                    <a:pt x="427" y="6647"/>
                  </a:cubicBezTo>
                  <a:lnTo>
                    <a:pt x="1837" y="6647"/>
                  </a:lnTo>
                  <a:cubicBezTo>
                    <a:pt x="1969" y="6647"/>
                    <a:pt x="2092" y="6580"/>
                    <a:pt x="2169" y="6484"/>
                  </a:cubicBezTo>
                  <a:cubicBezTo>
                    <a:pt x="2190" y="6825"/>
                    <a:pt x="2252" y="7157"/>
                    <a:pt x="2350" y="7470"/>
                  </a:cubicBezTo>
                  <a:cubicBezTo>
                    <a:pt x="2287" y="7438"/>
                    <a:pt x="2217" y="7421"/>
                    <a:pt x="2146" y="7421"/>
                  </a:cubicBezTo>
                  <a:cubicBezTo>
                    <a:pt x="2094" y="7421"/>
                    <a:pt x="2042" y="7430"/>
                    <a:pt x="1990" y="7449"/>
                  </a:cubicBezTo>
                  <a:lnTo>
                    <a:pt x="679" y="7971"/>
                  </a:lnTo>
                  <a:cubicBezTo>
                    <a:pt x="571" y="8014"/>
                    <a:pt x="491" y="8094"/>
                    <a:pt x="445" y="8202"/>
                  </a:cubicBezTo>
                  <a:cubicBezTo>
                    <a:pt x="399" y="8306"/>
                    <a:pt x="399" y="8423"/>
                    <a:pt x="442" y="8527"/>
                  </a:cubicBezTo>
                  <a:cubicBezTo>
                    <a:pt x="507" y="8693"/>
                    <a:pt x="664" y="8797"/>
                    <a:pt x="839" y="8797"/>
                  </a:cubicBezTo>
                  <a:cubicBezTo>
                    <a:pt x="891" y="8797"/>
                    <a:pt x="946" y="8785"/>
                    <a:pt x="995" y="8767"/>
                  </a:cubicBezTo>
                  <a:lnTo>
                    <a:pt x="2304" y="8245"/>
                  </a:lnTo>
                  <a:cubicBezTo>
                    <a:pt x="2427" y="8192"/>
                    <a:pt x="2513" y="8097"/>
                    <a:pt x="2550" y="7983"/>
                  </a:cubicBezTo>
                  <a:cubicBezTo>
                    <a:pt x="2706" y="8312"/>
                    <a:pt x="2906" y="8616"/>
                    <a:pt x="3142" y="8890"/>
                  </a:cubicBezTo>
                  <a:cubicBezTo>
                    <a:pt x="3132" y="8889"/>
                    <a:pt x="3121" y="8888"/>
                    <a:pt x="3110" y="8888"/>
                  </a:cubicBezTo>
                  <a:cubicBezTo>
                    <a:pt x="3001" y="8888"/>
                    <a:pt x="2892" y="8931"/>
                    <a:pt x="2811" y="9012"/>
                  </a:cubicBezTo>
                  <a:lnTo>
                    <a:pt x="1815" y="10005"/>
                  </a:lnTo>
                  <a:cubicBezTo>
                    <a:pt x="1653" y="10170"/>
                    <a:pt x="1653" y="10444"/>
                    <a:pt x="1815" y="10613"/>
                  </a:cubicBezTo>
                  <a:cubicBezTo>
                    <a:pt x="1898" y="10693"/>
                    <a:pt x="2006" y="10739"/>
                    <a:pt x="2119" y="10739"/>
                  </a:cubicBezTo>
                  <a:cubicBezTo>
                    <a:pt x="2236" y="10739"/>
                    <a:pt x="2344" y="10693"/>
                    <a:pt x="2424" y="10613"/>
                  </a:cubicBezTo>
                  <a:lnTo>
                    <a:pt x="3419" y="9618"/>
                  </a:lnTo>
                  <a:cubicBezTo>
                    <a:pt x="3499" y="9538"/>
                    <a:pt x="3545" y="9430"/>
                    <a:pt x="3545" y="9313"/>
                  </a:cubicBezTo>
                  <a:lnTo>
                    <a:pt x="3545" y="9289"/>
                  </a:lnTo>
                  <a:cubicBezTo>
                    <a:pt x="3791" y="9504"/>
                    <a:pt x="4058" y="9688"/>
                    <a:pt x="4346" y="9842"/>
                  </a:cubicBezTo>
                  <a:cubicBezTo>
                    <a:pt x="4340" y="9845"/>
                    <a:pt x="4334" y="9845"/>
                    <a:pt x="4328" y="9848"/>
                  </a:cubicBezTo>
                  <a:cubicBezTo>
                    <a:pt x="4221" y="9891"/>
                    <a:pt x="4141" y="9971"/>
                    <a:pt x="4095" y="10078"/>
                  </a:cubicBezTo>
                  <a:lnTo>
                    <a:pt x="3542" y="11372"/>
                  </a:lnTo>
                  <a:cubicBezTo>
                    <a:pt x="3450" y="11587"/>
                    <a:pt x="3548" y="11842"/>
                    <a:pt x="3766" y="11934"/>
                  </a:cubicBezTo>
                  <a:cubicBezTo>
                    <a:pt x="3821" y="11955"/>
                    <a:pt x="3880" y="11967"/>
                    <a:pt x="3935" y="11967"/>
                  </a:cubicBezTo>
                  <a:cubicBezTo>
                    <a:pt x="4110" y="11967"/>
                    <a:pt x="4264" y="11863"/>
                    <a:pt x="4328" y="11706"/>
                  </a:cubicBezTo>
                  <a:lnTo>
                    <a:pt x="4881" y="10413"/>
                  </a:lnTo>
                  <a:cubicBezTo>
                    <a:pt x="4927" y="10309"/>
                    <a:pt x="4927" y="10189"/>
                    <a:pt x="4884" y="10088"/>
                  </a:cubicBezTo>
                  <a:cubicBezTo>
                    <a:pt x="4884" y="10081"/>
                    <a:pt x="4881" y="10078"/>
                    <a:pt x="4878" y="10072"/>
                  </a:cubicBezTo>
                  <a:lnTo>
                    <a:pt x="4878" y="10072"/>
                  </a:lnTo>
                  <a:cubicBezTo>
                    <a:pt x="5207" y="10186"/>
                    <a:pt x="5557" y="10260"/>
                    <a:pt x="5916" y="10287"/>
                  </a:cubicBezTo>
                  <a:cubicBezTo>
                    <a:pt x="5833" y="10364"/>
                    <a:pt x="5784" y="10475"/>
                    <a:pt x="5784" y="10597"/>
                  </a:cubicBezTo>
                  <a:lnTo>
                    <a:pt x="5784" y="12007"/>
                  </a:lnTo>
                  <a:cubicBezTo>
                    <a:pt x="5784" y="12241"/>
                    <a:pt x="5974" y="12431"/>
                    <a:pt x="6208" y="12431"/>
                  </a:cubicBezTo>
                  <a:cubicBezTo>
                    <a:pt x="6444" y="12431"/>
                    <a:pt x="6635" y="12241"/>
                    <a:pt x="6635" y="12007"/>
                  </a:cubicBezTo>
                  <a:lnTo>
                    <a:pt x="6635" y="10601"/>
                  </a:lnTo>
                  <a:cubicBezTo>
                    <a:pt x="6635" y="10478"/>
                    <a:pt x="6583" y="10367"/>
                    <a:pt x="6500" y="10290"/>
                  </a:cubicBezTo>
                  <a:cubicBezTo>
                    <a:pt x="6831" y="10266"/>
                    <a:pt x="7145" y="10201"/>
                    <a:pt x="7449" y="10106"/>
                  </a:cubicBezTo>
                  <a:lnTo>
                    <a:pt x="7449" y="10106"/>
                  </a:lnTo>
                  <a:cubicBezTo>
                    <a:pt x="7400" y="10210"/>
                    <a:pt x="7391" y="10333"/>
                    <a:pt x="7437" y="10447"/>
                  </a:cubicBezTo>
                  <a:lnTo>
                    <a:pt x="7959" y="11756"/>
                  </a:lnTo>
                  <a:cubicBezTo>
                    <a:pt x="8026" y="11921"/>
                    <a:pt x="8183" y="12026"/>
                    <a:pt x="8355" y="12026"/>
                  </a:cubicBezTo>
                  <a:cubicBezTo>
                    <a:pt x="8410" y="12026"/>
                    <a:pt x="8463" y="12014"/>
                    <a:pt x="8512" y="11995"/>
                  </a:cubicBezTo>
                  <a:cubicBezTo>
                    <a:pt x="8733" y="11906"/>
                    <a:pt x="8840" y="11657"/>
                    <a:pt x="8751" y="11439"/>
                  </a:cubicBezTo>
                  <a:lnTo>
                    <a:pt x="8229" y="10127"/>
                  </a:lnTo>
                  <a:cubicBezTo>
                    <a:pt x="8183" y="10014"/>
                    <a:pt x="8091" y="9928"/>
                    <a:pt x="7983" y="9888"/>
                  </a:cubicBezTo>
                  <a:cubicBezTo>
                    <a:pt x="8306" y="9728"/>
                    <a:pt x="8604" y="9525"/>
                    <a:pt x="8874" y="9292"/>
                  </a:cubicBezTo>
                  <a:lnTo>
                    <a:pt x="8874" y="9292"/>
                  </a:lnTo>
                  <a:cubicBezTo>
                    <a:pt x="8865" y="9412"/>
                    <a:pt x="8908" y="9529"/>
                    <a:pt x="8997" y="9618"/>
                  </a:cubicBezTo>
                  <a:lnTo>
                    <a:pt x="9992" y="10613"/>
                  </a:lnTo>
                  <a:cubicBezTo>
                    <a:pt x="10072" y="10693"/>
                    <a:pt x="10180" y="10739"/>
                    <a:pt x="10293" y="10739"/>
                  </a:cubicBezTo>
                  <a:cubicBezTo>
                    <a:pt x="10410" y="10739"/>
                    <a:pt x="10518" y="10693"/>
                    <a:pt x="10597" y="10613"/>
                  </a:cubicBezTo>
                  <a:cubicBezTo>
                    <a:pt x="10677" y="10533"/>
                    <a:pt x="10723" y="10425"/>
                    <a:pt x="10723" y="10309"/>
                  </a:cubicBezTo>
                  <a:cubicBezTo>
                    <a:pt x="10723" y="10195"/>
                    <a:pt x="10677" y="10088"/>
                    <a:pt x="10597" y="10005"/>
                  </a:cubicBezTo>
                  <a:lnTo>
                    <a:pt x="9602" y="9012"/>
                  </a:lnTo>
                  <a:cubicBezTo>
                    <a:pt x="9522" y="8930"/>
                    <a:pt x="9415" y="8883"/>
                    <a:pt x="9301" y="8883"/>
                  </a:cubicBezTo>
                  <a:lnTo>
                    <a:pt x="9273" y="8883"/>
                  </a:lnTo>
                  <a:cubicBezTo>
                    <a:pt x="9489" y="8635"/>
                    <a:pt x="9673" y="8361"/>
                    <a:pt x="9823" y="8066"/>
                  </a:cubicBezTo>
                  <a:cubicBezTo>
                    <a:pt x="9826" y="8079"/>
                    <a:pt x="9829" y="8091"/>
                    <a:pt x="9833" y="8097"/>
                  </a:cubicBezTo>
                  <a:cubicBezTo>
                    <a:pt x="9876" y="8205"/>
                    <a:pt x="9955" y="8284"/>
                    <a:pt x="10063" y="8331"/>
                  </a:cubicBezTo>
                  <a:lnTo>
                    <a:pt x="11359" y="8890"/>
                  </a:lnTo>
                  <a:cubicBezTo>
                    <a:pt x="11411" y="8911"/>
                    <a:pt x="11470" y="8923"/>
                    <a:pt x="11528" y="8923"/>
                  </a:cubicBezTo>
                  <a:cubicBezTo>
                    <a:pt x="11700" y="8923"/>
                    <a:pt x="11854" y="8819"/>
                    <a:pt x="11918" y="8662"/>
                  </a:cubicBezTo>
                  <a:cubicBezTo>
                    <a:pt x="11964" y="8558"/>
                    <a:pt x="11964" y="8438"/>
                    <a:pt x="11921" y="8337"/>
                  </a:cubicBezTo>
                  <a:cubicBezTo>
                    <a:pt x="11881" y="8229"/>
                    <a:pt x="11798" y="8146"/>
                    <a:pt x="11691" y="8100"/>
                  </a:cubicBezTo>
                  <a:lnTo>
                    <a:pt x="10398" y="7547"/>
                  </a:lnTo>
                  <a:cubicBezTo>
                    <a:pt x="10345" y="7524"/>
                    <a:pt x="10288" y="7512"/>
                    <a:pt x="10232" y="7512"/>
                  </a:cubicBezTo>
                  <a:cubicBezTo>
                    <a:pt x="10178" y="7512"/>
                    <a:pt x="10123" y="7523"/>
                    <a:pt x="10072" y="7544"/>
                  </a:cubicBezTo>
                  <a:cubicBezTo>
                    <a:pt x="10060" y="7547"/>
                    <a:pt x="10048" y="7556"/>
                    <a:pt x="10038" y="7560"/>
                  </a:cubicBezTo>
                  <a:cubicBezTo>
                    <a:pt x="10155" y="7219"/>
                    <a:pt x="10229" y="6856"/>
                    <a:pt x="10247" y="6481"/>
                  </a:cubicBezTo>
                  <a:cubicBezTo>
                    <a:pt x="10324" y="6580"/>
                    <a:pt x="10447" y="6641"/>
                    <a:pt x="10582" y="6641"/>
                  </a:cubicBezTo>
                  <a:lnTo>
                    <a:pt x="11992" y="6641"/>
                  </a:lnTo>
                  <a:cubicBezTo>
                    <a:pt x="12225" y="6641"/>
                    <a:pt x="12419" y="6451"/>
                    <a:pt x="12419" y="6217"/>
                  </a:cubicBezTo>
                  <a:cubicBezTo>
                    <a:pt x="12434" y="5987"/>
                    <a:pt x="12241" y="5793"/>
                    <a:pt x="12007" y="5793"/>
                  </a:cubicBezTo>
                  <a:lnTo>
                    <a:pt x="10597" y="5793"/>
                  </a:lnTo>
                  <a:cubicBezTo>
                    <a:pt x="10459" y="5793"/>
                    <a:pt x="10336" y="5858"/>
                    <a:pt x="10260" y="5959"/>
                  </a:cubicBezTo>
                  <a:cubicBezTo>
                    <a:pt x="10238" y="5609"/>
                    <a:pt x="10167" y="5274"/>
                    <a:pt x="10060" y="4958"/>
                  </a:cubicBezTo>
                  <a:lnTo>
                    <a:pt x="10060" y="4958"/>
                  </a:lnTo>
                  <a:cubicBezTo>
                    <a:pt x="10124" y="4998"/>
                    <a:pt x="10201" y="5022"/>
                    <a:pt x="10287" y="5022"/>
                  </a:cubicBezTo>
                  <a:cubicBezTo>
                    <a:pt x="10339" y="5022"/>
                    <a:pt x="10395" y="5010"/>
                    <a:pt x="10444" y="4992"/>
                  </a:cubicBezTo>
                  <a:lnTo>
                    <a:pt x="11752" y="4469"/>
                  </a:lnTo>
                  <a:cubicBezTo>
                    <a:pt x="11974" y="4380"/>
                    <a:pt x="12081" y="4131"/>
                    <a:pt x="11992" y="3913"/>
                  </a:cubicBezTo>
                  <a:cubicBezTo>
                    <a:pt x="11924" y="3745"/>
                    <a:pt x="11764" y="3642"/>
                    <a:pt x="11595" y="3642"/>
                  </a:cubicBezTo>
                  <a:cubicBezTo>
                    <a:pt x="11542" y="3642"/>
                    <a:pt x="11488" y="3653"/>
                    <a:pt x="11436" y="3674"/>
                  </a:cubicBezTo>
                  <a:lnTo>
                    <a:pt x="10124" y="4196"/>
                  </a:lnTo>
                  <a:cubicBezTo>
                    <a:pt x="10017" y="4239"/>
                    <a:pt x="9937" y="4319"/>
                    <a:pt x="9891" y="4426"/>
                  </a:cubicBezTo>
                  <a:cubicBezTo>
                    <a:pt x="9885" y="4451"/>
                    <a:pt x="9876" y="4469"/>
                    <a:pt x="9866" y="4491"/>
                  </a:cubicBezTo>
                  <a:cubicBezTo>
                    <a:pt x="9700" y="4147"/>
                    <a:pt x="9482" y="3827"/>
                    <a:pt x="9230" y="3545"/>
                  </a:cubicBezTo>
                  <a:lnTo>
                    <a:pt x="9230" y="3545"/>
                  </a:lnTo>
                  <a:cubicBezTo>
                    <a:pt x="9258" y="3548"/>
                    <a:pt x="9283" y="3551"/>
                    <a:pt x="9310" y="3551"/>
                  </a:cubicBezTo>
                  <a:cubicBezTo>
                    <a:pt x="9427" y="3551"/>
                    <a:pt x="9535" y="3505"/>
                    <a:pt x="9614" y="3425"/>
                  </a:cubicBezTo>
                  <a:lnTo>
                    <a:pt x="10610" y="2427"/>
                  </a:lnTo>
                  <a:cubicBezTo>
                    <a:pt x="10690" y="2347"/>
                    <a:pt x="10736" y="2239"/>
                    <a:pt x="10736" y="2123"/>
                  </a:cubicBezTo>
                  <a:cubicBezTo>
                    <a:pt x="10736" y="2009"/>
                    <a:pt x="10690" y="1901"/>
                    <a:pt x="10610" y="1818"/>
                  </a:cubicBezTo>
                  <a:cubicBezTo>
                    <a:pt x="10527" y="1737"/>
                    <a:pt x="10417" y="1696"/>
                    <a:pt x="10307" y="1696"/>
                  </a:cubicBezTo>
                  <a:cubicBezTo>
                    <a:pt x="10197" y="1696"/>
                    <a:pt x="10086" y="1737"/>
                    <a:pt x="10001" y="1818"/>
                  </a:cubicBezTo>
                  <a:lnTo>
                    <a:pt x="9006" y="2814"/>
                  </a:lnTo>
                  <a:cubicBezTo>
                    <a:pt x="8905" y="2918"/>
                    <a:pt x="8865" y="3069"/>
                    <a:pt x="8893" y="3201"/>
                  </a:cubicBezTo>
                  <a:cubicBezTo>
                    <a:pt x="8628" y="2967"/>
                    <a:pt x="8330" y="2768"/>
                    <a:pt x="8008" y="2608"/>
                  </a:cubicBezTo>
                  <a:cubicBezTo>
                    <a:pt x="8152" y="2583"/>
                    <a:pt x="8275" y="2488"/>
                    <a:pt x="8330" y="2353"/>
                  </a:cubicBezTo>
                  <a:lnTo>
                    <a:pt x="8890" y="1060"/>
                  </a:lnTo>
                  <a:cubicBezTo>
                    <a:pt x="8982" y="845"/>
                    <a:pt x="8880" y="590"/>
                    <a:pt x="8662" y="498"/>
                  </a:cubicBezTo>
                  <a:cubicBezTo>
                    <a:pt x="8608" y="475"/>
                    <a:pt x="8551" y="464"/>
                    <a:pt x="8495" y="464"/>
                  </a:cubicBezTo>
                  <a:cubicBezTo>
                    <a:pt x="8328" y="464"/>
                    <a:pt x="8169" y="561"/>
                    <a:pt x="8100" y="725"/>
                  </a:cubicBezTo>
                  <a:lnTo>
                    <a:pt x="7547" y="2018"/>
                  </a:lnTo>
                  <a:cubicBezTo>
                    <a:pt x="7501" y="2123"/>
                    <a:pt x="7501" y="2242"/>
                    <a:pt x="7544" y="2347"/>
                  </a:cubicBezTo>
                  <a:cubicBezTo>
                    <a:pt x="7556" y="2371"/>
                    <a:pt x="7572" y="2399"/>
                    <a:pt x="7587" y="2427"/>
                  </a:cubicBezTo>
                  <a:cubicBezTo>
                    <a:pt x="7225" y="2295"/>
                    <a:pt x="6841" y="2215"/>
                    <a:pt x="6448" y="2196"/>
                  </a:cubicBezTo>
                  <a:cubicBezTo>
                    <a:pt x="6564" y="2120"/>
                    <a:pt x="6647" y="1984"/>
                    <a:pt x="6647" y="1834"/>
                  </a:cubicBezTo>
                  <a:lnTo>
                    <a:pt x="6647" y="427"/>
                  </a:lnTo>
                  <a:cubicBezTo>
                    <a:pt x="6647" y="190"/>
                    <a:pt x="6454" y="0"/>
                    <a:pt x="6220" y="0"/>
                  </a:cubicBezTo>
                  <a:close/>
                </a:path>
              </a:pathLst>
            </a:custGeom>
            <a:solidFill>
              <a:schemeClr val="accent6"/>
            </a:solidFill>
            <a:ln cap="flat" cmpd="sng" w="76200">
              <a:solidFill>
                <a:schemeClr val="accent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9"/>
            <p:cNvSpPr/>
            <p:nvPr/>
          </p:nvSpPr>
          <p:spPr>
            <a:xfrm>
              <a:off x="172689" y="3128609"/>
              <a:ext cx="312171" cy="624423"/>
            </a:xfrm>
            <a:custGeom>
              <a:rect b="b" l="l" r="r" t="t"/>
              <a:pathLst>
                <a:path extrusionOk="0" h="7797" w="3898">
                  <a:moveTo>
                    <a:pt x="3898" y="1"/>
                  </a:moveTo>
                  <a:cubicBezTo>
                    <a:pt x="1748" y="1"/>
                    <a:pt x="0" y="1746"/>
                    <a:pt x="0" y="3899"/>
                  </a:cubicBezTo>
                  <a:cubicBezTo>
                    <a:pt x="0" y="6049"/>
                    <a:pt x="1745" y="7797"/>
                    <a:pt x="3898" y="7797"/>
                  </a:cubicBezTo>
                  <a:lnTo>
                    <a:pt x="389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9"/>
            <p:cNvSpPr/>
            <p:nvPr/>
          </p:nvSpPr>
          <p:spPr>
            <a:xfrm>
              <a:off x="484856" y="3128609"/>
              <a:ext cx="312171" cy="624423"/>
            </a:xfrm>
            <a:custGeom>
              <a:rect b="b" l="l" r="r" t="t"/>
              <a:pathLst>
                <a:path extrusionOk="0" h="7797" w="3898">
                  <a:moveTo>
                    <a:pt x="0" y="1"/>
                  </a:moveTo>
                  <a:lnTo>
                    <a:pt x="0" y="7797"/>
                  </a:lnTo>
                  <a:cubicBezTo>
                    <a:pt x="2153" y="7797"/>
                    <a:pt x="3898" y="6049"/>
                    <a:pt x="3898" y="3899"/>
                  </a:cubicBezTo>
                  <a:cubicBezTo>
                    <a:pt x="3898" y="1746"/>
                    <a:pt x="2150"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9"/>
            <p:cNvSpPr/>
            <p:nvPr/>
          </p:nvSpPr>
          <p:spPr>
            <a:xfrm>
              <a:off x="462913" y="2952983"/>
              <a:ext cx="43887" cy="156806"/>
            </a:xfrm>
            <a:custGeom>
              <a:rect b="b" l="l" r="r" t="t"/>
              <a:pathLst>
                <a:path extrusionOk="0" h="1958" w="548">
                  <a:moveTo>
                    <a:pt x="274" y="1"/>
                  </a:moveTo>
                  <a:cubicBezTo>
                    <a:pt x="123" y="1"/>
                    <a:pt x="1" y="124"/>
                    <a:pt x="1" y="274"/>
                  </a:cubicBezTo>
                  <a:lnTo>
                    <a:pt x="1" y="1684"/>
                  </a:lnTo>
                  <a:cubicBezTo>
                    <a:pt x="1" y="1835"/>
                    <a:pt x="123" y="1957"/>
                    <a:pt x="274" y="1957"/>
                  </a:cubicBezTo>
                  <a:cubicBezTo>
                    <a:pt x="425" y="1957"/>
                    <a:pt x="547" y="1835"/>
                    <a:pt x="547" y="1684"/>
                  </a:cubicBezTo>
                  <a:lnTo>
                    <a:pt x="547" y="274"/>
                  </a:lnTo>
                  <a:cubicBezTo>
                    <a:pt x="547" y="124"/>
                    <a:pt x="425" y="1"/>
                    <a:pt x="2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9"/>
            <p:cNvSpPr/>
            <p:nvPr/>
          </p:nvSpPr>
          <p:spPr>
            <a:xfrm>
              <a:off x="462913" y="3767285"/>
              <a:ext cx="43887" cy="156726"/>
            </a:xfrm>
            <a:custGeom>
              <a:rect b="b" l="l" r="r" t="t"/>
              <a:pathLst>
                <a:path extrusionOk="0" h="1957" w="548">
                  <a:moveTo>
                    <a:pt x="274" y="0"/>
                  </a:moveTo>
                  <a:cubicBezTo>
                    <a:pt x="123" y="0"/>
                    <a:pt x="1" y="123"/>
                    <a:pt x="1" y="274"/>
                  </a:cubicBezTo>
                  <a:lnTo>
                    <a:pt x="1" y="1683"/>
                  </a:lnTo>
                  <a:cubicBezTo>
                    <a:pt x="1" y="1834"/>
                    <a:pt x="123" y="1957"/>
                    <a:pt x="274" y="1957"/>
                  </a:cubicBezTo>
                  <a:cubicBezTo>
                    <a:pt x="425" y="1957"/>
                    <a:pt x="547" y="1834"/>
                    <a:pt x="547" y="1683"/>
                  </a:cubicBezTo>
                  <a:lnTo>
                    <a:pt x="547" y="274"/>
                  </a:lnTo>
                  <a:cubicBezTo>
                    <a:pt x="547" y="123"/>
                    <a:pt x="425" y="0"/>
                    <a:pt x="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9"/>
            <p:cNvSpPr/>
            <p:nvPr/>
          </p:nvSpPr>
          <p:spPr>
            <a:xfrm>
              <a:off x="813681" y="3416674"/>
              <a:ext cx="156806" cy="43887"/>
            </a:xfrm>
            <a:custGeom>
              <a:rect b="b" l="l" r="r" t="t"/>
              <a:pathLst>
                <a:path extrusionOk="0" h="548" w="1958">
                  <a:moveTo>
                    <a:pt x="274" y="1"/>
                  </a:moveTo>
                  <a:cubicBezTo>
                    <a:pt x="124" y="1"/>
                    <a:pt x="1" y="124"/>
                    <a:pt x="1" y="274"/>
                  </a:cubicBezTo>
                  <a:cubicBezTo>
                    <a:pt x="1" y="425"/>
                    <a:pt x="124" y="548"/>
                    <a:pt x="274" y="548"/>
                  </a:cubicBezTo>
                  <a:lnTo>
                    <a:pt x="1684" y="548"/>
                  </a:lnTo>
                  <a:cubicBezTo>
                    <a:pt x="1835" y="548"/>
                    <a:pt x="1958" y="425"/>
                    <a:pt x="1958" y="274"/>
                  </a:cubicBezTo>
                  <a:cubicBezTo>
                    <a:pt x="1958" y="124"/>
                    <a:pt x="1835" y="1"/>
                    <a:pt x="1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9"/>
            <p:cNvSpPr/>
            <p:nvPr/>
          </p:nvSpPr>
          <p:spPr>
            <a:xfrm>
              <a:off x="-774" y="3416674"/>
              <a:ext cx="156566" cy="43887"/>
            </a:xfrm>
            <a:custGeom>
              <a:rect b="b" l="l" r="r" t="t"/>
              <a:pathLst>
                <a:path extrusionOk="0" h="548" w="1955">
                  <a:moveTo>
                    <a:pt x="274" y="1"/>
                  </a:moveTo>
                  <a:cubicBezTo>
                    <a:pt x="123" y="1"/>
                    <a:pt x="0" y="124"/>
                    <a:pt x="0" y="274"/>
                  </a:cubicBezTo>
                  <a:cubicBezTo>
                    <a:pt x="0" y="425"/>
                    <a:pt x="123" y="548"/>
                    <a:pt x="274" y="548"/>
                  </a:cubicBezTo>
                  <a:lnTo>
                    <a:pt x="1684" y="548"/>
                  </a:lnTo>
                  <a:cubicBezTo>
                    <a:pt x="1837" y="548"/>
                    <a:pt x="1954" y="425"/>
                    <a:pt x="1954" y="274"/>
                  </a:cubicBezTo>
                  <a:cubicBezTo>
                    <a:pt x="1954" y="124"/>
                    <a:pt x="1831" y="1"/>
                    <a:pt x="16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9"/>
            <p:cNvSpPr/>
            <p:nvPr/>
          </p:nvSpPr>
          <p:spPr>
            <a:xfrm>
              <a:off x="708691" y="3088727"/>
              <a:ext cx="127976" cy="123651"/>
            </a:xfrm>
            <a:custGeom>
              <a:rect b="b" l="l" r="r" t="t"/>
              <a:pathLst>
                <a:path extrusionOk="0" h="1544" w="1598">
                  <a:moveTo>
                    <a:pt x="1295" y="1"/>
                  </a:moveTo>
                  <a:cubicBezTo>
                    <a:pt x="1224" y="1"/>
                    <a:pt x="1154" y="27"/>
                    <a:pt x="1100" y="81"/>
                  </a:cubicBezTo>
                  <a:lnTo>
                    <a:pt x="108" y="1076"/>
                  </a:lnTo>
                  <a:cubicBezTo>
                    <a:pt x="0" y="1184"/>
                    <a:pt x="0" y="1356"/>
                    <a:pt x="108" y="1463"/>
                  </a:cubicBezTo>
                  <a:cubicBezTo>
                    <a:pt x="160" y="1516"/>
                    <a:pt x="234" y="1543"/>
                    <a:pt x="304" y="1543"/>
                  </a:cubicBezTo>
                  <a:cubicBezTo>
                    <a:pt x="372" y="1543"/>
                    <a:pt x="443" y="1516"/>
                    <a:pt x="495" y="1463"/>
                  </a:cubicBezTo>
                  <a:lnTo>
                    <a:pt x="1490" y="468"/>
                  </a:lnTo>
                  <a:cubicBezTo>
                    <a:pt x="1598" y="361"/>
                    <a:pt x="1598" y="189"/>
                    <a:pt x="1490" y="81"/>
                  </a:cubicBezTo>
                  <a:cubicBezTo>
                    <a:pt x="1436" y="27"/>
                    <a:pt x="1366" y="1"/>
                    <a:pt x="129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9"/>
            <p:cNvSpPr/>
            <p:nvPr/>
          </p:nvSpPr>
          <p:spPr>
            <a:xfrm>
              <a:off x="132807" y="3664616"/>
              <a:ext cx="127976" cy="123651"/>
            </a:xfrm>
            <a:custGeom>
              <a:rect b="b" l="l" r="r" t="t"/>
              <a:pathLst>
                <a:path extrusionOk="0" h="1544" w="1598">
                  <a:moveTo>
                    <a:pt x="1295" y="0"/>
                  </a:moveTo>
                  <a:cubicBezTo>
                    <a:pt x="1224" y="0"/>
                    <a:pt x="1154" y="27"/>
                    <a:pt x="1100" y="81"/>
                  </a:cubicBezTo>
                  <a:lnTo>
                    <a:pt x="108" y="1076"/>
                  </a:lnTo>
                  <a:cubicBezTo>
                    <a:pt x="0" y="1184"/>
                    <a:pt x="0" y="1356"/>
                    <a:pt x="108" y="1463"/>
                  </a:cubicBezTo>
                  <a:cubicBezTo>
                    <a:pt x="160" y="1519"/>
                    <a:pt x="234" y="1543"/>
                    <a:pt x="301" y="1543"/>
                  </a:cubicBezTo>
                  <a:cubicBezTo>
                    <a:pt x="372" y="1543"/>
                    <a:pt x="440" y="1519"/>
                    <a:pt x="495" y="1463"/>
                  </a:cubicBezTo>
                  <a:lnTo>
                    <a:pt x="1490" y="468"/>
                  </a:lnTo>
                  <a:cubicBezTo>
                    <a:pt x="1598" y="361"/>
                    <a:pt x="1598" y="189"/>
                    <a:pt x="1490" y="81"/>
                  </a:cubicBezTo>
                  <a:cubicBezTo>
                    <a:pt x="1436" y="27"/>
                    <a:pt x="1366" y="0"/>
                    <a:pt x="12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9"/>
            <p:cNvSpPr/>
            <p:nvPr/>
          </p:nvSpPr>
          <p:spPr>
            <a:xfrm>
              <a:off x="708691" y="3664616"/>
              <a:ext cx="128216" cy="123651"/>
            </a:xfrm>
            <a:custGeom>
              <a:rect b="b" l="l" r="r" t="t"/>
              <a:pathLst>
                <a:path extrusionOk="0" h="1544" w="1601">
                  <a:moveTo>
                    <a:pt x="301" y="0"/>
                  </a:moveTo>
                  <a:cubicBezTo>
                    <a:pt x="231" y="0"/>
                    <a:pt x="162" y="27"/>
                    <a:pt x="108" y="81"/>
                  </a:cubicBezTo>
                  <a:cubicBezTo>
                    <a:pt x="0" y="189"/>
                    <a:pt x="0" y="361"/>
                    <a:pt x="108" y="468"/>
                  </a:cubicBezTo>
                  <a:lnTo>
                    <a:pt x="1106" y="1463"/>
                  </a:lnTo>
                  <a:cubicBezTo>
                    <a:pt x="1155" y="1519"/>
                    <a:pt x="1229" y="1543"/>
                    <a:pt x="1297" y="1543"/>
                  </a:cubicBezTo>
                  <a:cubicBezTo>
                    <a:pt x="1367" y="1543"/>
                    <a:pt x="1441" y="1519"/>
                    <a:pt x="1493" y="1463"/>
                  </a:cubicBezTo>
                  <a:cubicBezTo>
                    <a:pt x="1601" y="1356"/>
                    <a:pt x="1601" y="1184"/>
                    <a:pt x="1493" y="1076"/>
                  </a:cubicBezTo>
                  <a:lnTo>
                    <a:pt x="495" y="81"/>
                  </a:lnTo>
                  <a:cubicBezTo>
                    <a:pt x="441" y="27"/>
                    <a:pt x="371" y="0"/>
                    <a:pt x="3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9"/>
            <p:cNvSpPr/>
            <p:nvPr/>
          </p:nvSpPr>
          <p:spPr>
            <a:xfrm>
              <a:off x="132326" y="3088727"/>
              <a:ext cx="128456" cy="123651"/>
            </a:xfrm>
            <a:custGeom>
              <a:rect b="b" l="l" r="r" t="t"/>
              <a:pathLst>
                <a:path extrusionOk="0" h="1544" w="1604">
                  <a:moveTo>
                    <a:pt x="303" y="1"/>
                  </a:moveTo>
                  <a:cubicBezTo>
                    <a:pt x="232" y="1"/>
                    <a:pt x="162" y="27"/>
                    <a:pt x="108" y="81"/>
                  </a:cubicBezTo>
                  <a:cubicBezTo>
                    <a:pt x="0" y="189"/>
                    <a:pt x="0" y="361"/>
                    <a:pt x="108" y="468"/>
                  </a:cubicBezTo>
                  <a:lnTo>
                    <a:pt x="1106" y="1463"/>
                  </a:lnTo>
                  <a:cubicBezTo>
                    <a:pt x="1161" y="1516"/>
                    <a:pt x="1235" y="1543"/>
                    <a:pt x="1303" y="1543"/>
                  </a:cubicBezTo>
                  <a:cubicBezTo>
                    <a:pt x="1376" y="1543"/>
                    <a:pt x="1444" y="1516"/>
                    <a:pt x="1496" y="1463"/>
                  </a:cubicBezTo>
                  <a:cubicBezTo>
                    <a:pt x="1604" y="1356"/>
                    <a:pt x="1604" y="1184"/>
                    <a:pt x="1496" y="1076"/>
                  </a:cubicBezTo>
                  <a:lnTo>
                    <a:pt x="498" y="81"/>
                  </a:lnTo>
                  <a:cubicBezTo>
                    <a:pt x="444" y="27"/>
                    <a:pt x="373" y="1"/>
                    <a:pt x="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9"/>
            <p:cNvSpPr/>
            <p:nvPr/>
          </p:nvSpPr>
          <p:spPr>
            <a:xfrm>
              <a:off x="597935" y="2990143"/>
              <a:ext cx="94100" cy="147917"/>
            </a:xfrm>
            <a:custGeom>
              <a:rect b="b" l="l" r="r" t="t"/>
              <a:pathLst>
                <a:path extrusionOk="0" h="1847" w="1175">
                  <a:moveTo>
                    <a:pt x="866" y="1"/>
                  </a:moveTo>
                  <a:cubicBezTo>
                    <a:pt x="760" y="1"/>
                    <a:pt x="658" y="63"/>
                    <a:pt x="612" y="166"/>
                  </a:cubicBezTo>
                  <a:lnTo>
                    <a:pt x="59" y="1463"/>
                  </a:lnTo>
                  <a:cubicBezTo>
                    <a:pt x="1" y="1601"/>
                    <a:pt x="65" y="1761"/>
                    <a:pt x="204" y="1822"/>
                  </a:cubicBezTo>
                  <a:cubicBezTo>
                    <a:pt x="238" y="1837"/>
                    <a:pt x="277" y="1847"/>
                    <a:pt x="311" y="1847"/>
                  </a:cubicBezTo>
                  <a:cubicBezTo>
                    <a:pt x="419" y="1847"/>
                    <a:pt x="520" y="1785"/>
                    <a:pt x="563" y="1678"/>
                  </a:cubicBezTo>
                  <a:lnTo>
                    <a:pt x="1116" y="381"/>
                  </a:lnTo>
                  <a:cubicBezTo>
                    <a:pt x="1174" y="243"/>
                    <a:pt x="1110" y="84"/>
                    <a:pt x="972" y="22"/>
                  </a:cubicBezTo>
                  <a:cubicBezTo>
                    <a:pt x="937" y="7"/>
                    <a:pt x="901" y="1"/>
                    <a:pt x="8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9"/>
            <p:cNvSpPr/>
            <p:nvPr/>
          </p:nvSpPr>
          <p:spPr>
            <a:xfrm>
              <a:off x="277198" y="3738935"/>
              <a:ext cx="94020" cy="147677"/>
            </a:xfrm>
            <a:custGeom>
              <a:rect b="b" l="l" r="r" t="t"/>
              <a:pathLst>
                <a:path extrusionOk="0" h="1844" w="1174">
                  <a:moveTo>
                    <a:pt x="865" y="1"/>
                  </a:moveTo>
                  <a:cubicBezTo>
                    <a:pt x="759" y="1"/>
                    <a:pt x="658" y="63"/>
                    <a:pt x="612" y="167"/>
                  </a:cubicBezTo>
                  <a:lnTo>
                    <a:pt x="59" y="1460"/>
                  </a:lnTo>
                  <a:cubicBezTo>
                    <a:pt x="0" y="1598"/>
                    <a:pt x="65" y="1761"/>
                    <a:pt x="203" y="1822"/>
                  </a:cubicBezTo>
                  <a:cubicBezTo>
                    <a:pt x="240" y="1838"/>
                    <a:pt x="277" y="1844"/>
                    <a:pt x="311" y="1844"/>
                  </a:cubicBezTo>
                  <a:cubicBezTo>
                    <a:pt x="418" y="1844"/>
                    <a:pt x="520" y="1779"/>
                    <a:pt x="566" y="1675"/>
                  </a:cubicBezTo>
                  <a:lnTo>
                    <a:pt x="1119" y="382"/>
                  </a:lnTo>
                  <a:cubicBezTo>
                    <a:pt x="1174" y="244"/>
                    <a:pt x="1109" y="84"/>
                    <a:pt x="971" y="22"/>
                  </a:cubicBezTo>
                  <a:cubicBezTo>
                    <a:pt x="937" y="8"/>
                    <a:pt x="901" y="1"/>
                    <a:pt x="8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9"/>
            <p:cNvSpPr/>
            <p:nvPr/>
          </p:nvSpPr>
          <p:spPr>
            <a:xfrm>
              <a:off x="782449" y="3554500"/>
              <a:ext cx="153603" cy="88334"/>
            </a:xfrm>
            <a:custGeom>
              <a:rect b="b" l="l" r="r" t="t"/>
              <a:pathLst>
                <a:path extrusionOk="0" h="1103" w="1918">
                  <a:moveTo>
                    <a:pt x="313" y="0"/>
                  </a:moveTo>
                  <a:cubicBezTo>
                    <a:pt x="207" y="0"/>
                    <a:pt x="105" y="62"/>
                    <a:pt x="59" y="166"/>
                  </a:cubicBezTo>
                  <a:cubicBezTo>
                    <a:pt x="1" y="304"/>
                    <a:pt x="65" y="467"/>
                    <a:pt x="204" y="528"/>
                  </a:cubicBezTo>
                  <a:lnTo>
                    <a:pt x="1497" y="1081"/>
                  </a:lnTo>
                  <a:cubicBezTo>
                    <a:pt x="1534" y="1097"/>
                    <a:pt x="1570" y="1103"/>
                    <a:pt x="1604" y="1103"/>
                  </a:cubicBezTo>
                  <a:cubicBezTo>
                    <a:pt x="1712" y="1103"/>
                    <a:pt x="1813" y="1041"/>
                    <a:pt x="1859" y="934"/>
                  </a:cubicBezTo>
                  <a:cubicBezTo>
                    <a:pt x="1918" y="796"/>
                    <a:pt x="1850" y="636"/>
                    <a:pt x="1712" y="575"/>
                  </a:cubicBezTo>
                  <a:lnTo>
                    <a:pt x="419" y="22"/>
                  </a:lnTo>
                  <a:cubicBezTo>
                    <a:pt x="384" y="7"/>
                    <a:pt x="348" y="0"/>
                    <a:pt x="31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9"/>
            <p:cNvSpPr/>
            <p:nvPr/>
          </p:nvSpPr>
          <p:spPr>
            <a:xfrm>
              <a:off x="33663" y="3234001"/>
              <a:ext cx="153603" cy="88574"/>
            </a:xfrm>
            <a:custGeom>
              <a:rect b="b" l="l" r="r" t="t"/>
              <a:pathLst>
                <a:path extrusionOk="0" h="1106" w="1918">
                  <a:moveTo>
                    <a:pt x="315" y="0"/>
                  </a:moveTo>
                  <a:cubicBezTo>
                    <a:pt x="208" y="0"/>
                    <a:pt x="105" y="64"/>
                    <a:pt x="59" y="169"/>
                  </a:cubicBezTo>
                  <a:cubicBezTo>
                    <a:pt x="0" y="307"/>
                    <a:pt x="65" y="467"/>
                    <a:pt x="203" y="528"/>
                  </a:cubicBezTo>
                  <a:lnTo>
                    <a:pt x="1499" y="1081"/>
                  </a:lnTo>
                  <a:cubicBezTo>
                    <a:pt x="1533" y="1096"/>
                    <a:pt x="1570" y="1105"/>
                    <a:pt x="1607" y="1105"/>
                  </a:cubicBezTo>
                  <a:cubicBezTo>
                    <a:pt x="1715" y="1105"/>
                    <a:pt x="1813" y="1038"/>
                    <a:pt x="1859" y="937"/>
                  </a:cubicBezTo>
                  <a:cubicBezTo>
                    <a:pt x="1917" y="798"/>
                    <a:pt x="1853" y="636"/>
                    <a:pt x="1715" y="574"/>
                  </a:cubicBezTo>
                  <a:lnTo>
                    <a:pt x="418" y="21"/>
                  </a:lnTo>
                  <a:cubicBezTo>
                    <a:pt x="384" y="7"/>
                    <a:pt x="349" y="0"/>
                    <a:pt x="3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9"/>
            <p:cNvSpPr/>
            <p:nvPr/>
          </p:nvSpPr>
          <p:spPr>
            <a:xfrm>
              <a:off x="785412" y="3244172"/>
              <a:ext cx="155045" cy="86011"/>
            </a:xfrm>
            <a:custGeom>
              <a:rect b="b" l="l" r="r" t="t"/>
              <a:pathLst>
                <a:path extrusionOk="0" h="1074" w="1936">
                  <a:moveTo>
                    <a:pt x="1624" y="1"/>
                  </a:moveTo>
                  <a:cubicBezTo>
                    <a:pt x="1590" y="1"/>
                    <a:pt x="1555" y="7"/>
                    <a:pt x="1521" y="20"/>
                  </a:cubicBezTo>
                  <a:lnTo>
                    <a:pt x="213" y="542"/>
                  </a:lnTo>
                  <a:cubicBezTo>
                    <a:pt x="71" y="601"/>
                    <a:pt x="1" y="757"/>
                    <a:pt x="59" y="902"/>
                  </a:cubicBezTo>
                  <a:cubicBezTo>
                    <a:pt x="102" y="1009"/>
                    <a:pt x="206" y="1074"/>
                    <a:pt x="314" y="1074"/>
                  </a:cubicBezTo>
                  <a:cubicBezTo>
                    <a:pt x="348" y="1074"/>
                    <a:pt x="382" y="1064"/>
                    <a:pt x="415" y="1055"/>
                  </a:cubicBezTo>
                  <a:lnTo>
                    <a:pt x="1727" y="533"/>
                  </a:lnTo>
                  <a:cubicBezTo>
                    <a:pt x="1868" y="475"/>
                    <a:pt x="1936" y="318"/>
                    <a:pt x="1881" y="174"/>
                  </a:cubicBezTo>
                  <a:cubicBezTo>
                    <a:pt x="1836" y="66"/>
                    <a:pt x="1734" y="1"/>
                    <a:pt x="16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9"/>
            <p:cNvSpPr/>
            <p:nvPr/>
          </p:nvSpPr>
          <p:spPr>
            <a:xfrm>
              <a:off x="29258" y="3546812"/>
              <a:ext cx="155285" cy="85931"/>
            </a:xfrm>
            <a:custGeom>
              <a:rect b="b" l="l" r="r" t="t"/>
              <a:pathLst>
                <a:path extrusionOk="0" h="1073" w="1939">
                  <a:moveTo>
                    <a:pt x="1625" y="0"/>
                  </a:moveTo>
                  <a:cubicBezTo>
                    <a:pt x="1591" y="0"/>
                    <a:pt x="1557" y="6"/>
                    <a:pt x="1524" y="19"/>
                  </a:cubicBezTo>
                  <a:lnTo>
                    <a:pt x="212" y="542"/>
                  </a:lnTo>
                  <a:cubicBezTo>
                    <a:pt x="71" y="600"/>
                    <a:pt x="0" y="757"/>
                    <a:pt x="59" y="901"/>
                  </a:cubicBezTo>
                  <a:cubicBezTo>
                    <a:pt x="102" y="1008"/>
                    <a:pt x="206" y="1073"/>
                    <a:pt x="314" y="1073"/>
                  </a:cubicBezTo>
                  <a:cubicBezTo>
                    <a:pt x="347" y="1073"/>
                    <a:pt x="381" y="1064"/>
                    <a:pt x="415" y="1054"/>
                  </a:cubicBezTo>
                  <a:lnTo>
                    <a:pt x="1727" y="532"/>
                  </a:lnTo>
                  <a:cubicBezTo>
                    <a:pt x="1868" y="474"/>
                    <a:pt x="1938" y="317"/>
                    <a:pt x="1880" y="173"/>
                  </a:cubicBezTo>
                  <a:cubicBezTo>
                    <a:pt x="1836" y="65"/>
                    <a:pt x="1734" y="0"/>
                    <a:pt x="16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9"/>
            <p:cNvSpPr/>
            <p:nvPr/>
          </p:nvSpPr>
          <p:spPr>
            <a:xfrm>
              <a:off x="590087" y="3741738"/>
              <a:ext cx="92098" cy="149118"/>
            </a:xfrm>
            <a:custGeom>
              <a:rect b="b" l="l" r="r" t="t"/>
              <a:pathLst>
                <a:path extrusionOk="0" h="1862" w="1150">
                  <a:moveTo>
                    <a:pt x="315" y="1"/>
                  </a:moveTo>
                  <a:cubicBezTo>
                    <a:pt x="281" y="1"/>
                    <a:pt x="246" y="7"/>
                    <a:pt x="213" y="21"/>
                  </a:cubicBezTo>
                  <a:cubicBezTo>
                    <a:pt x="71" y="80"/>
                    <a:pt x="1" y="236"/>
                    <a:pt x="59" y="378"/>
                  </a:cubicBezTo>
                  <a:lnTo>
                    <a:pt x="581" y="1686"/>
                  </a:lnTo>
                  <a:cubicBezTo>
                    <a:pt x="624" y="1794"/>
                    <a:pt x="729" y="1861"/>
                    <a:pt x="836" y="1861"/>
                  </a:cubicBezTo>
                  <a:cubicBezTo>
                    <a:pt x="870" y="1861"/>
                    <a:pt x="904" y="1855"/>
                    <a:pt x="941" y="1840"/>
                  </a:cubicBezTo>
                  <a:cubicBezTo>
                    <a:pt x="1082" y="1784"/>
                    <a:pt x="1150" y="1625"/>
                    <a:pt x="1094" y="1483"/>
                  </a:cubicBezTo>
                  <a:lnTo>
                    <a:pt x="569" y="175"/>
                  </a:lnTo>
                  <a:cubicBezTo>
                    <a:pt x="527" y="67"/>
                    <a:pt x="424" y="1"/>
                    <a:pt x="3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9"/>
            <p:cNvSpPr/>
            <p:nvPr/>
          </p:nvSpPr>
          <p:spPr>
            <a:xfrm>
              <a:off x="287769" y="2985898"/>
              <a:ext cx="91857" cy="148958"/>
            </a:xfrm>
            <a:custGeom>
              <a:rect b="b" l="l" r="r" t="t"/>
              <a:pathLst>
                <a:path extrusionOk="0" h="1860" w="1147">
                  <a:moveTo>
                    <a:pt x="311" y="1"/>
                  </a:moveTo>
                  <a:cubicBezTo>
                    <a:pt x="277" y="1"/>
                    <a:pt x="243" y="7"/>
                    <a:pt x="209" y="20"/>
                  </a:cubicBezTo>
                  <a:cubicBezTo>
                    <a:pt x="68" y="78"/>
                    <a:pt x="1" y="235"/>
                    <a:pt x="56" y="379"/>
                  </a:cubicBezTo>
                  <a:lnTo>
                    <a:pt x="578" y="1688"/>
                  </a:lnTo>
                  <a:cubicBezTo>
                    <a:pt x="621" y="1795"/>
                    <a:pt x="725" y="1860"/>
                    <a:pt x="833" y="1860"/>
                  </a:cubicBezTo>
                  <a:cubicBezTo>
                    <a:pt x="867" y="1860"/>
                    <a:pt x="901" y="1854"/>
                    <a:pt x="937" y="1841"/>
                  </a:cubicBezTo>
                  <a:cubicBezTo>
                    <a:pt x="1079" y="1783"/>
                    <a:pt x="1146" y="1626"/>
                    <a:pt x="1091" y="1485"/>
                  </a:cubicBezTo>
                  <a:lnTo>
                    <a:pt x="569" y="173"/>
                  </a:lnTo>
                  <a:cubicBezTo>
                    <a:pt x="524" y="65"/>
                    <a:pt x="421" y="1"/>
                    <a:pt x="3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9"/>
            <p:cNvSpPr/>
            <p:nvPr/>
          </p:nvSpPr>
          <p:spPr>
            <a:xfrm>
              <a:off x="177614" y="3128609"/>
              <a:ext cx="312171" cy="624423"/>
            </a:xfrm>
            <a:custGeom>
              <a:rect b="b" l="l" r="r" t="t"/>
              <a:pathLst>
                <a:path extrusionOk="0" h="7797" w="3898">
                  <a:moveTo>
                    <a:pt x="3898" y="1"/>
                  </a:moveTo>
                  <a:cubicBezTo>
                    <a:pt x="1748" y="1"/>
                    <a:pt x="0" y="1746"/>
                    <a:pt x="0" y="3899"/>
                  </a:cubicBezTo>
                  <a:cubicBezTo>
                    <a:pt x="0" y="6049"/>
                    <a:pt x="1745" y="7797"/>
                    <a:pt x="3898" y="7797"/>
                  </a:cubicBezTo>
                  <a:lnTo>
                    <a:pt x="3898" y="1"/>
                  </a:lnTo>
                  <a:close/>
                </a:path>
              </a:pathLst>
            </a:custGeom>
            <a:solidFill>
              <a:srgbClr val="FF9200">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39"/>
          <p:cNvGrpSpPr/>
          <p:nvPr/>
        </p:nvGrpSpPr>
        <p:grpSpPr>
          <a:xfrm>
            <a:off x="2439027" y="3664127"/>
            <a:ext cx="960095" cy="788782"/>
            <a:chOff x="1414990" y="2289671"/>
            <a:chExt cx="387073" cy="385996"/>
          </a:xfrm>
        </p:grpSpPr>
        <p:sp>
          <p:nvSpPr>
            <p:cNvPr id="567" name="Google Shape;567;p39"/>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9"/>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9"/>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9"/>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9"/>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9"/>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9"/>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2C3A4C">
                <a:alpha val="4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9"/>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C3A4C">
                <a:alpha val="54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9"/>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2C3A4C">
                <a:alpha val="4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9"/>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2C3A4C">
                <a:alpha val="46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2C3A4C">
                <a:alpha val="54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9"/>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C3A4C">
                <a:alpha val="54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9"/>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9"/>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39"/>
          <p:cNvGrpSpPr/>
          <p:nvPr/>
        </p:nvGrpSpPr>
        <p:grpSpPr>
          <a:xfrm>
            <a:off x="5179227" y="3779525"/>
            <a:ext cx="900259" cy="855101"/>
            <a:chOff x="4135525" y="3352088"/>
            <a:chExt cx="289901" cy="284399"/>
          </a:xfrm>
        </p:grpSpPr>
        <p:sp>
          <p:nvSpPr>
            <p:cNvPr id="586" name="Google Shape;586;p39"/>
            <p:cNvSpPr/>
            <p:nvPr/>
          </p:nvSpPr>
          <p:spPr>
            <a:xfrm>
              <a:off x="4226059" y="3418370"/>
              <a:ext cx="37319" cy="37319"/>
            </a:xfrm>
            <a:custGeom>
              <a:rect b="b" l="l" r="r" t="t"/>
              <a:pathLst>
                <a:path extrusionOk="0" h="1648" w="1648">
                  <a:moveTo>
                    <a:pt x="1053" y="0"/>
                  </a:moveTo>
                  <a:cubicBezTo>
                    <a:pt x="472" y="0"/>
                    <a:pt x="1" y="471"/>
                    <a:pt x="1" y="1054"/>
                  </a:cubicBezTo>
                  <a:lnTo>
                    <a:pt x="1" y="1647"/>
                  </a:lnTo>
                  <a:lnTo>
                    <a:pt x="594" y="1647"/>
                  </a:lnTo>
                  <a:cubicBezTo>
                    <a:pt x="1174" y="1647"/>
                    <a:pt x="1647" y="1176"/>
                    <a:pt x="1647" y="595"/>
                  </a:cubicBezTo>
                  <a:lnTo>
                    <a:pt x="1647" y="100"/>
                  </a:lnTo>
                  <a:cubicBezTo>
                    <a:pt x="1647" y="46"/>
                    <a:pt x="1602" y="0"/>
                    <a:pt x="15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9"/>
            <p:cNvSpPr/>
            <p:nvPr/>
          </p:nvSpPr>
          <p:spPr>
            <a:xfrm>
              <a:off x="4221417" y="3435966"/>
              <a:ext cx="25045" cy="24230"/>
            </a:xfrm>
            <a:custGeom>
              <a:rect b="b" l="l" r="r" t="t"/>
              <a:pathLst>
                <a:path extrusionOk="0" h="1070" w="1106">
                  <a:moveTo>
                    <a:pt x="901" y="0"/>
                  </a:moveTo>
                  <a:cubicBezTo>
                    <a:pt x="852" y="0"/>
                    <a:pt x="805" y="19"/>
                    <a:pt x="769" y="56"/>
                  </a:cubicBezTo>
                  <a:lnTo>
                    <a:pt x="72" y="750"/>
                  </a:lnTo>
                  <a:cubicBezTo>
                    <a:pt x="0" y="824"/>
                    <a:pt x="0" y="944"/>
                    <a:pt x="72" y="1016"/>
                  </a:cubicBezTo>
                  <a:cubicBezTo>
                    <a:pt x="110" y="1054"/>
                    <a:pt x="158" y="1070"/>
                    <a:pt x="206" y="1070"/>
                  </a:cubicBezTo>
                  <a:cubicBezTo>
                    <a:pt x="252" y="1070"/>
                    <a:pt x="301" y="1050"/>
                    <a:pt x="337" y="1016"/>
                  </a:cubicBezTo>
                  <a:lnTo>
                    <a:pt x="1034" y="319"/>
                  </a:lnTo>
                  <a:cubicBezTo>
                    <a:pt x="1106" y="247"/>
                    <a:pt x="1106" y="127"/>
                    <a:pt x="1034" y="56"/>
                  </a:cubicBezTo>
                  <a:cubicBezTo>
                    <a:pt x="997" y="19"/>
                    <a:pt x="949" y="0"/>
                    <a:pt x="9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9"/>
            <p:cNvSpPr/>
            <p:nvPr/>
          </p:nvSpPr>
          <p:spPr>
            <a:xfrm>
              <a:off x="4204728" y="3451726"/>
              <a:ext cx="25974" cy="25159"/>
            </a:xfrm>
            <a:custGeom>
              <a:rect b="b" l="l" r="r" t="t"/>
              <a:pathLst>
                <a:path extrusionOk="0" h="1111" w="1147">
                  <a:moveTo>
                    <a:pt x="941" y="0"/>
                  </a:moveTo>
                  <a:cubicBezTo>
                    <a:pt x="893" y="0"/>
                    <a:pt x="845" y="18"/>
                    <a:pt x="809" y="54"/>
                  </a:cubicBezTo>
                  <a:lnTo>
                    <a:pt x="74" y="791"/>
                  </a:lnTo>
                  <a:cubicBezTo>
                    <a:pt x="0" y="863"/>
                    <a:pt x="0" y="982"/>
                    <a:pt x="74" y="1056"/>
                  </a:cubicBezTo>
                  <a:cubicBezTo>
                    <a:pt x="110" y="1092"/>
                    <a:pt x="158" y="1110"/>
                    <a:pt x="206" y="1110"/>
                  </a:cubicBezTo>
                  <a:cubicBezTo>
                    <a:pt x="252" y="1110"/>
                    <a:pt x="302" y="1090"/>
                    <a:pt x="338" y="1056"/>
                  </a:cubicBezTo>
                  <a:lnTo>
                    <a:pt x="1074" y="320"/>
                  </a:lnTo>
                  <a:cubicBezTo>
                    <a:pt x="1146" y="246"/>
                    <a:pt x="1146" y="126"/>
                    <a:pt x="1074" y="54"/>
                  </a:cubicBezTo>
                  <a:cubicBezTo>
                    <a:pt x="1037" y="18"/>
                    <a:pt x="989" y="0"/>
                    <a:pt x="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9"/>
            <p:cNvSpPr/>
            <p:nvPr/>
          </p:nvSpPr>
          <p:spPr>
            <a:xfrm>
              <a:off x="4226059" y="3494661"/>
              <a:ext cx="37319" cy="37319"/>
            </a:xfrm>
            <a:custGeom>
              <a:rect b="b" l="l" r="r" t="t"/>
              <a:pathLst>
                <a:path extrusionOk="0" h="1648" w="1648">
                  <a:moveTo>
                    <a:pt x="1053" y="1"/>
                  </a:moveTo>
                  <a:cubicBezTo>
                    <a:pt x="472" y="1"/>
                    <a:pt x="1" y="472"/>
                    <a:pt x="1" y="1053"/>
                  </a:cubicBezTo>
                  <a:lnTo>
                    <a:pt x="1" y="1648"/>
                  </a:lnTo>
                  <a:lnTo>
                    <a:pt x="594" y="1648"/>
                  </a:lnTo>
                  <a:cubicBezTo>
                    <a:pt x="1174" y="1648"/>
                    <a:pt x="1647" y="1176"/>
                    <a:pt x="1647" y="594"/>
                  </a:cubicBezTo>
                  <a:lnTo>
                    <a:pt x="1647" y="101"/>
                  </a:lnTo>
                  <a:cubicBezTo>
                    <a:pt x="1647" y="45"/>
                    <a:pt x="1602" y="1"/>
                    <a:pt x="1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9"/>
            <p:cNvSpPr/>
            <p:nvPr/>
          </p:nvSpPr>
          <p:spPr>
            <a:xfrm>
              <a:off x="4221417" y="3512257"/>
              <a:ext cx="25045" cy="24253"/>
            </a:xfrm>
            <a:custGeom>
              <a:rect b="b" l="l" r="r" t="t"/>
              <a:pathLst>
                <a:path extrusionOk="0" h="1071" w="1106">
                  <a:moveTo>
                    <a:pt x="901" y="0"/>
                  </a:moveTo>
                  <a:cubicBezTo>
                    <a:pt x="852" y="0"/>
                    <a:pt x="805" y="18"/>
                    <a:pt x="769" y="54"/>
                  </a:cubicBezTo>
                  <a:lnTo>
                    <a:pt x="72" y="751"/>
                  </a:lnTo>
                  <a:cubicBezTo>
                    <a:pt x="0" y="823"/>
                    <a:pt x="0" y="942"/>
                    <a:pt x="72" y="1014"/>
                  </a:cubicBezTo>
                  <a:cubicBezTo>
                    <a:pt x="110" y="1052"/>
                    <a:pt x="158" y="1070"/>
                    <a:pt x="206" y="1070"/>
                  </a:cubicBezTo>
                  <a:cubicBezTo>
                    <a:pt x="252" y="1070"/>
                    <a:pt x="301" y="1050"/>
                    <a:pt x="337" y="1014"/>
                  </a:cubicBezTo>
                  <a:lnTo>
                    <a:pt x="1034" y="320"/>
                  </a:lnTo>
                  <a:cubicBezTo>
                    <a:pt x="1106" y="246"/>
                    <a:pt x="1106" y="126"/>
                    <a:pt x="1034" y="54"/>
                  </a:cubicBezTo>
                  <a:cubicBezTo>
                    <a:pt x="997" y="18"/>
                    <a:pt x="949" y="0"/>
                    <a:pt x="9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9"/>
            <p:cNvSpPr/>
            <p:nvPr/>
          </p:nvSpPr>
          <p:spPr>
            <a:xfrm>
              <a:off x="4204728" y="3528017"/>
              <a:ext cx="25974" cy="25159"/>
            </a:xfrm>
            <a:custGeom>
              <a:rect b="b" l="l" r="r" t="t"/>
              <a:pathLst>
                <a:path extrusionOk="0" h="1111" w="1147">
                  <a:moveTo>
                    <a:pt x="941" y="1"/>
                  </a:moveTo>
                  <a:cubicBezTo>
                    <a:pt x="893" y="1"/>
                    <a:pt x="845" y="19"/>
                    <a:pt x="809" y="55"/>
                  </a:cubicBezTo>
                  <a:lnTo>
                    <a:pt x="74" y="791"/>
                  </a:lnTo>
                  <a:cubicBezTo>
                    <a:pt x="0" y="863"/>
                    <a:pt x="0" y="983"/>
                    <a:pt x="74" y="1055"/>
                  </a:cubicBezTo>
                  <a:cubicBezTo>
                    <a:pt x="110" y="1093"/>
                    <a:pt x="158" y="1111"/>
                    <a:pt x="206" y="1111"/>
                  </a:cubicBezTo>
                  <a:cubicBezTo>
                    <a:pt x="252" y="1111"/>
                    <a:pt x="302" y="1091"/>
                    <a:pt x="338" y="1055"/>
                  </a:cubicBezTo>
                  <a:lnTo>
                    <a:pt x="1074" y="318"/>
                  </a:lnTo>
                  <a:cubicBezTo>
                    <a:pt x="1146" y="246"/>
                    <a:pt x="1146" y="127"/>
                    <a:pt x="1074" y="55"/>
                  </a:cubicBezTo>
                  <a:cubicBezTo>
                    <a:pt x="1037" y="19"/>
                    <a:pt x="989" y="1"/>
                    <a:pt x="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a:off x="4205135" y="3400028"/>
              <a:ext cx="8515" cy="236233"/>
            </a:xfrm>
            <a:custGeom>
              <a:rect b="b" l="l" r="r" t="t"/>
              <a:pathLst>
                <a:path extrusionOk="0" h="10432" w="376">
                  <a:moveTo>
                    <a:pt x="189" y="0"/>
                  </a:moveTo>
                  <a:cubicBezTo>
                    <a:pt x="182" y="0"/>
                    <a:pt x="174" y="1"/>
                    <a:pt x="166" y="2"/>
                  </a:cubicBezTo>
                  <a:cubicBezTo>
                    <a:pt x="70" y="12"/>
                    <a:pt x="0" y="100"/>
                    <a:pt x="0" y="195"/>
                  </a:cubicBezTo>
                  <a:lnTo>
                    <a:pt x="0" y="10238"/>
                  </a:lnTo>
                  <a:cubicBezTo>
                    <a:pt x="0" y="10332"/>
                    <a:pt x="70" y="10418"/>
                    <a:pt x="166" y="10430"/>
                  </a:cubicBezTo>
                  <a:cubicBezTo>
                    <a:pt x="175" y="10431"/>
                    <a:pt x="184" y="10431"/>
                    <a:pt x="192" y="10431"/>
                  </a:cubicBezTo>
                  <a:cubicBezTo>
                    <a:pt x="293" y="10431"/>
                    <a:pt x="376" y="10349"/>
                    <a:pt x="376" y="10246"/>
                  </a:cubicBezTo>
                  <a:lnTo>
                    <a:pt x="376" y="187"/>
                  </a:lnTo>
                  <a:cubicBezTo>
                    <a:pt x="376" y="85"/>
                    <a:pt x="293"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a:off x="4190394" y="3352088"/>
              <a:ext cx="37998" cy="52151"/>
            </a:xfrm>
            <a:custGeom>
              <a:rect b="b" l="l" r="r" t="t"/>
              <a:pathLst>
                <a:path extrusionOk="0" h="2303" w="1678">
                  <a:moveTo>
                    <a:pt x="840" y="1"/>
                  </a:moveTo>
                  <a:cubicBezTo>
                    <a:pt x="815" y="1"/>
                    <a:pt x="789" y="11"/>
                    <a:pt x="769" y="31"/>
                  </a:cubicBezTo>
                  <a:lnTo>
                    <a:pt x="412" y="388"/>
                  </a:lnTo>
                  <a:cubicBezTo>
                    <a:pt x="1" y="797"/>
                    <a:pt x="1" y="1464"/>
                    <a:pt x="412" y="1875"/>
                  </a:cubicBezTo>
                  <a:lnTo>
                    <a:pt x="839" y="2302"/>
                  </a:lnTo>
                  <a:lnTo>
                    <a:pt x="1266" y="1875"/>
                  </a:lnTo>
                  <a:cubicBezTo>
                    <a:pt x="1677" y="1466"/>
                    <a:pt x="1677" y="799"/>
                    <a:pt x="1266" y="388"/>
                  </a:cubicBezTo>
                  <a:lnTo>
                    <a:pt x="909" y="31"/>
                  </a:lnTo>
                  <a:cubicBezTo>
                    <a:pt x="890" y="11"/>
                    <a:pt x="865" y="1"/>
                    <a:pt x="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9"/>
            <p:cNvSpPr/>
            <p:nvPr/>
          </p:nvSpPr>
          <p:spPr>
            <a:xfrm>
              <a:off x="4205135" y="3377723"/>
              <a:ext cx="8515" cy="30752"/>
            </a:xfrm>
            <a:custGeom>
              <a:rect b="b" l="l" r="r" t="t"/>
              <a:pathLst>
                <a:path extrusionOk="0" h="1358" w="376">
                  <a:moveTo>
                    <a:pt x="192" y="1"/>
                  </a:moveTo>
                  <a:cubicBezTo>
                    <a:pt x="184" y="1"/>
                    <a:pt x="175" y="1"/>
                    <a:pt x="166" y="3"/>
                  </a:cubicBezTo>
                  <a:cubicBezTo>
                    <a:pt x="70" y="13"/>
                    <a:pt x="0" y="99"/>
                    <a:pt x="0" y="194"/>
                  </a:cubicBezTo>
                  <a:lnTo>
                    <a:pt x="0" y="1164"/>
                  </a:lnTo>
                  <a:cubicBezTo>
                    <a:pt x="0" y="1260"/>
                    <a:pt x="70" y="1344"/>
                    <a:pt x="166" y="1356"/>
                  </a:cubicBezTo>
                  <a:cubicBezTo>
                    <a:pt x="175" y="1357"/>
                    <a:pt x="184" y="1358"/>
                    <a:pt x="192" y="1358"/>
                  </a:cubicBezTo>
                  <a:cubicBezTo>
                    <a:pt x="293" y="1358"/>
                    <a:pt x="376" y="1275"/>
                    <a:pt x="376" y="1172"/>
                  </a:cubicBezTo>
                  <a:lnTo>
                    <a:pt x="376" y="186"/>
                  </a:lnTo>
                  <a:cubicBezTo>
                    <a:pt x="376" y="85"/>
                    <a:pt x="294" y="1"/>
                    <a:pt x="1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9"/>
            <p:cNvSpPr/>
            <p:nvPr/>
          </p:nvSpPr>
          <p:spPr>
            <a:xfrm>
              <a:off x="4140190" y="3428538"/>
              <a:ext cx="52536" cy="52582"/>
            </a:xfrm>
            <a:custGeom>
              <a:rect b="b" l="l" r="r" t="t"/>
              <a:pathLst>
                <a:path extrusionOk="0" h="2322" w="2320">
                  <a:moveTo>
                    <a:pt x="100" y="0"/>
                  </a:moveTo>
                  <a:cubicBezTo>
                    <a:pt x="44" y="0"/>
                    <a:pt x="0" y="46"/>
                    <a:pt x="0" y="100"/>
                  </a:cubicBezTo>
                  <a:lnTo>
                    <a:pt x="0" y="1162"/>
                  </a:lnTo>
                  <a:cubicBezTo>
                    <a:pt x="0" y="1803"/>
                    <a:pt x="519" y="2322"/>
                    <a:pt x="1160" y="2322"/>
                  </a:cubicBezTo>
                  <a:lnTo>
                    <a:pt x="2320" y="2322"/>
                  </a:lnTo>
                  <a:lnTo>
                    <a:pt x="2320" y="1162"/>
                  </a:lnTo>
                  <a:cubicBezTo>
                    <a:pt x="2320" y="519"/>
                    <a:pt x="1801" y="0"/>
                    <a:pt x="11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9"/>
            <p:cNvSpPr/>
            <p:nvPr/>
          </p:nvSpPr>
          <p:spPr>
            <a:xfrm>
              <a:off x="4164216" y="3453312"/>
              <a:ext cx="33175" cy="32337"/>
            </a:xfrm>
            <a:custGeom>
              <a:rect b="b" l="l" r="r" t="t"/>
              <a:pathLst>
                <a:path extrusionOk="0" h="1428" w="1465">
                  <a:moveTo>
                    <a:pt x="206" y="0"/>
                  </a:moveTo>
                  <a:cubicBezTo>
                    <a:pt x="157" y="0"/>
                    <a:pt x="109" y="18"/>
                    <a:pt x="73" y="54"/>
                  </a:cubicBezTo>
                  <a:cubicBezTo>
                    <a:pt x="1" y="128"/>
                    <a:pt x="1" y="248"/>
                    <a:pt x="73" y="320"/>
                  </a:cubicBezTo>
                  <a:lnTo>
                    <a:pt x="1127" y="1372"/>
                  </a:lnTo>
                  <a:cubicBezTo>
                    <a:pt x="1165" y="1410"/>
                    <a:pt x="1211" y="1427"/>
                    <a:pt x="1259" y="1427"/>
                  </a:cubicBezTo>
                  <a:cubicBezTo>
                    <a:pt x="1306" y="1427"/>
                    <a:pt x="1356" y="1408"/>
                    <a:pt x="1390" y="1372"/>
                  </a:cubicBezTo>
                  <a:cubicBezTo>
                    <a:pt x="1464" y="1300"/>
                    <a:pt x="1464" y="1180"/>
                    <a:pt x="1390" y="1108"/>
                  </a:cubicBezTo>
                  <a:lnTo>
                    <a:pt x="338" y="54"/>
                  </a:lnTo>
                  <a:cubicBezTo>
                    <a:pt x="302" y="18"/>
                    <a:pt x="254"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9"/>
            <p:cNvSpPr/>
            <p:nvPr/>
          </p:nvSpPr>
          <p:spPr>
            <a:xfrm>
              <a:off x="4188084" y="3477179"/>
              <a:ext cx="25929" cy="25159"/>
            </a:xfrm>
            <a:custGeom>
              <a:rect b="b" l="l" r="r" t="t"/>
              <a:pathLst>
                <a:path extrusionOk="0" h="1111" w="1145">
                  <a:moveTo>
                    <a:pt x="205" y="0"/>
                  </a:moveTo>
                  <a:cubicBezTo>
                    <a:pt x="157" y="0"/>
                    <a:pt x="109" y="18"/>
                    <a:pt x="73" y="54"/>
                  </a:cubicBezTo>
                  <a:cubicBezTo>
                    <a:pt x="1" y="126"/>
                    <a:pt x="1" y="246"/>
                    <a:pt x="73" y="318"/>
                  </a:cubicBezTo>
                  <a:lnTo>
                    <a:pt x="809" y="1054"/>
                  </a:lnTo>
                  <a:cubicBezTo>
                    <a:pt x="845" y="1092"/>
                    <a:pt x="893" y="1110"/>
                    <a:pt x="941" y="1110"/>
                  </a:cubicBezTo>
                  <a:cubicBezTo>
                    <a:pt x="987" y="1110"/>
                    <a:pt x="1037" y="1090"/>
                    <a:pt x="1073" y="1054"/>
                  </a:cubicBezTo>
                  <a:cubicBezTo>
                    <a:pt x="1145" y="982"/>
                    <a:pt x="1145" y="863"/>
                    <a:pt x="1073" y="791"/>
                  </a:cubicBezTo>
                  <a:lnTo>
                    <a:pt x="336" y="54"/>
                  </a:lnTo>
                  <a:cubicBezTo>
                    <a:pt x="300" y="18"/>
                    <a:pt x="252" y="0"/>
                    <a:pt x="2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4149768" y="3523466"/>
              <a:ext cx="45811" cy="45811"/>
            </a:xfrm>
            <a:custGeom>
              <a:rect b="b" l="l" r="r" t="t"/>
              <a:pathLst>
                <a:path extrusionOk="0" h="2023" w="2023">
                  <a:moveTo>
                    <a:pt x="100" y="0"/>
                  </a:moveTo>
                  <a:cubicBezTo>
                    <a:pt x="46" y="0"/>
                    <a:pt x="0" y="46"/>
                    <a:pt x="0" y="100"/>
                  </a:cubicBezTo>
                  <a:lnTo>
                    <a:pt x="0" y="747"/>
                  </a:lnTo>
                  <a:cubicBezTo>
                    <a:pt x="0" y="1449"/>
                    <a:pt x="571" y="2022"/>
                    <a:pt x="1276" y="2022"/>
                  </a:cubicBezTo>
                  <a:lnTo>
                    <a:pt x="2022" y="2022"/>
                  </a:lnTo>
                  <a:lnTo>
                    <a:pt x="2022" y="1276"/>
                  </a:lnTo>
                  <a:cubicBezTo>
                    <a:pt x="2022" y="573"/>
                    <a:pt x="1449" y="0"/>
                    <a:pt x="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9"/>
            <p:cNvSpPr/>
            <p:nvPr/>
          </p:nvSpPr>
          <p:spPr>
            <a:xfrm>
              <a:off x="4170330" y="3544163"/>
              <a:ext cx="29846" cy="29031"/>
            </a:xfrm>
            <a:custGeom>
              <a:rect b="b" l="l" r="r" t="t"/>
              <a:pathLst>
                <a:path extrusionOk="0" h="1282" w="1318">
                  <a:moveTo>
                    <a:pt x="206" y="0"/>
                  </a:moveTo>
                  <a:cubicBezTo>
                    <a:pt x="158" y="0"/>
                    <a:pt x="109" y="18"/>
                    <a:pt x="72" y="54"/>
                  </a:cubicBezTo>
                  <a:cubicBezTo>
                    <a:pt x="0" y="128"/>
                    <a:pt x="0" y="248"/>
                    <a:pt x="72" y="320"/>
                  </a:cubicBezTo>
                  <a:lnTo>
                    <a:pt x="981" y="1228"/>
                  </a:lnTo>
                  <a:cubicBezTo>
                    <a:pt x="1018" y="1266"/>
                    <a:pt x="1066" y="1282"/>
                    <a:pt x="1114" y="1282"/>
                  </a:cubicBezTo>
                  <a:cubicBezTo>
                    <a:pt x="1164" y="1282"/>
                    <a:pt x="1210" y="1266"/>
                    <a:pt x="1246" y="1228"/>
                  </a:cubicBezTo>
                  <a:cubicBezTo>
                    <a:pt x="1318" y="1154"/>
                    <a:pt x="1318" y="1034"/>
                    <a:pt x="1246" y="963"/>
                  </a:cubicBezTo>
                  <a:lnTo>
                    <a:pt x="338" y="54"/>
                  </a:lnTo>
                  <a:cubicBezTo>
                    <a:pt x="302" y="18"/>
                    <a:pt x="254" y="0"/>
                    <a:pt x="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9"/>
            <p:cNvSpPr/>
            <p:nvPr/>
          </p:nvSpPr>
          <p:spPr>
            <a:xfrm>
              <a:off x="4190892" y="3564680"/>
              <a:ext cx="23121" cy="22305"/>
            </a:xfrm>
            <a:custGeom>
              <a:rect b="b" l="l" r="r" t="t"/>
              <a:pathLst>
                <a:path extrusionOk="0" h="985" w="1021">
                  <a:moveTo>
                    <a:pt x="205" y="1"/>
                  </a:moveTo>
                  <a:cubicBezTo>
                    <a:pt x="156" y="1"/>
                    <a:pt x="108" y="19"/>
                    <a:pt x="73" y="55"/>
                  </a:cubicBezTo>
                  <a:cubicBezTo>
                    <a:pt x="1" y="126"/>
                    <a:pt x="1" y="246"/>
                    <a:pt x="73" y="320"/>
                  </a:cubicBezTo>
                  <a:lnTo>
                    <a:pt x="685" y="931"/>
                  </a:lnTo>
                  <a:cubicBezTo>
                    <a:pt x="721" y="969"/>
                    <a:pt x="769" y="985"/>
                    <a:pt x="817" y="985"/>
                  </a:cubicBezTo>
                  <a:cubicBezTo>
                    <a:pt x="863" y="985"/>
                    <a:pt x="913" y="969"/>
                    <a:pt x="949" y="931"/>
                  </a:cubicBezTo>
                  <a:cubicBezTo>
                    <a:pt x="1021" y="857"/>
                    <a:pt x="1021" y="737"/>
                    <a:pt x="949" y="665"/>
                  </a:cubicBezTo>
                  <a:lnTo>
                    <a:pt x="338" y="55"/>
                  </a:lnTo>
                  <a:cubicBezTo>
                    <a:pt x="301" y="19"/>
                    <a:pt x="253"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9"/>
            <p:cNvSpPr/>
            <p:nvPr/>
          </p:nvSpPr>
          <p:spPr>
            <a:xfrm>
              <a:off x="4379751" y="3494073"/>
              <a:ext cx="37319" cy="37319"/>
            </a:xfrm>
            <a:custGeom>
              <a:rect b="b" l="l" r="r" t="t"/>
              <a:pathLst>
                <a:path extrusionOk="0" h="1648" w="1648">
                  <a:moveTo>
                    <a:pt x="1052" y="1"/>
                  </a:moveTo>
                  <a:cubicBezTo>
                    <a:pt x="472" y="1"/>
                    <a:pt x="1" y="472"/>
                    <a:pt x="1" y="1055"/>
                  </a:cubicBezTo>
                  <a:lnTo>
                    <a:pt x="1" y="1648"/>
                  </a:lnTo>
                  <a:lnTo>
                    <a:pt x="593" y="1648"/>
                  </a:lnTo>
                  <a:cubicBezTo>
                    <a:pt x="1174" y="1648"/>
                    <a:pt x="1647" y="1176"/>
                    <a:pt x="1647" y="596"/>
                  </a:cubicBezTo>
                  <a:lnTo>
                    <a:pt x="1647" y="101"/>
                  </a:lnTo>
                  <a:cubicBezTo>
                    <a:pt x="1647" y="47"/>
                    <a:pt x="1601" y="1"/>
                    <a:pt x="15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4374996" y="3511668"/>
              <a:ext cx="25023" cy="24253"/>
            </a:xfrm>
            <a:custGeom>
              <a:rect b="b" l="l" r="r" t="t"/>
              <a:pathLst>
                <a:path extrusionOk="0" h="1071" w="1105">
                  <a:moveTo>
                    <a:pt x="901" y="1"/>
                  </a:moveTo>
                  <a:cubicBezTo>
                    <a:pt x="853" y="1"/>
                    <a:pt x="805" y="19"/>
                    <a:pt x="769" y="56"/>
                  </a:cubicBezTo>
                  <a:lnTo>
                    <a:pt x="73" y="751"/>
                  </a:lnTo>
                  <a:cubicBezTo>
                    <a:pt x="1" y="825"/>
                    <a:pt x="1" y="944"/>
                    <a:pt x="73" y="1016"/>
                  </a:cubicBezTo>
                  <a:cubicBezTo>
                    <a:pt x="111" y="1054"/>
                    <a:pt x="157" y="1070"/>
                    <a:pt x="205" y="1070"/>
                  </a:cubicBezTo>
                  <a:cubicBezTo>
                    <a:pt x="254" y="1070"/>
                    <a:pt x="302" y="1050"/>
                    <a:pt x="336" y="1016"/>
                  </a:cubicBezTo>
                  <a:lnTo>
                    <a:pt x="1033" y="320"/>
                  </a:lnTo>
                  <a:cubicBezTo>
                    <a:pt x="1105" y="248"/>
                    <a:pt x="1105" y="128"/>
                    <a:pt x="1033" y="56"/>
                  </a:cubicBezTo>
                  <a:cubicBezTo>
                    <a:pt x="997" y="19"/>
                    <a:pt x="949" y="1"/>
                    <a:pt x="9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9"/>
            <p:cNvSpPr/>
            <p:nvPr/>
          </p:nvSpPr>
          <p:spPr>
            <a:xfrm>
              <a:off x="4358329" y="3527429"/>
              <a:ext cx="25974" cy="25159"/>
            </a:xfrm>
            <a:custGeom>
              <a:rect b="b" l="l" r="r" t="t"/>
              <a:pathLst>
                <a:path extrusionOk="0" h="1111" w="1147">
                  <a:moveTo>
                    <a:pt x="941" y="1"/>
                  </a:moveTo>
                  <a:cubicBezTo>
                    <a:pt x="893" y="1"/>
                    <a:pt x="845" y="19"/>
                    <a:pt x="809" y="55"/>
                  </a:cubicBezTo>
                  <a:lnTo>
                    <a:pt x="72" y="791"/>
                  </a:lnTo>
                  <a:cubicBezTo>
                    <a:pt x="0" y="863"/>
                    <a:pt x="0" y="983"/>
                    <a:pt x="72" y="1057"/>
                  </a:cubicBezTo>
                  <a:cubicBezTo>
                    <a:pt x="110" y="1093"/>
                    <a:pt x="158" y="1111"/>
                    <a:pt x="204" y="1111"/>
                  </a:cubicBezTo>
                  <a:cubicBezTo>
                    <a:pt x="254" y="1111"/>
                    <a:pt x="302" y="1091"/>
                    <a:pt x="338" y="1057"/>
                  </a:cubicBezTo>
                  <a:lnTo>
                    <a:pt x="1072" y="320"/>
                  </a:lnTo>
                  <a:cubicBezTo>
                    <a:pt x="1146" y="246"/>
                    <a:pt x="1146" y="127"/>
                    <a:pt x="1072" y="55"/>
                  </a:cubicBezTo>
                  <a:cubicBezTo>
                    <a:pt x="1036" y="19"/>
                    <a:pt x="988" y="1"/>
                    <a:pt x="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9"/>
            <p:cNvSpPr/>
            <p:nvPr/>
          </p:nvSpPr>
          <p:spPr>
            <a:xfrm>
              <a:off x="4358827" y="3482931"/>
              <a:ext cx="8515" cy="153193"/>
            </a:xfrm>
            <a:custGeom>
              <a:rect b="b" l="l" r="r" t="t"/>
              <a:pathLst>
                <a:path extrusionOk="0" h="6765" w="376">
                  <a:moveTo>
                    <a:pt x="189" y="0"/>
                  </a:moveTo>
                  <a:cubicBezTo>
                    <a:pt x="182" y="0"/>
                    <a:pt x="174" y="1"/>
                    <a:pt x="166" y="2"/>
                  </a:cubicBezTo>
                  <a:cubicBezTo>
                    <a:pt x="70" y="12"/>
                    <a:pt x="0" y="100"/>
                    <a:pt x="0" y="193"/>
                  </a:cubicBezTo>
                  <a:lnTo>
                    <a:pt x="0" y="6571"/>
                  </a:lnTo>
                  <a:cubicBezTo>
                    <a:pt x="0" y="6667"/>
                    <a:pt x="70" y="6753"/>
                    <a:pt x="166" y="6763"/>
                  </a:cubicBezTo>
                  <a:cubicBezTo>
                    <a:pt x="175" y="6764"/>
                    <a:pt x="184" y="6764"/>
                    <a:pt x="192" y="6764"/>
                  </a:cubicBezTo>
                  <a:cubicBezTo>
                    <a:pt x="293" y="6764"/>
                    <a:pt x="376" y="6682"/>
                    <a:pt x="376" y="6579"/>
                  </a:cubicBezTo>
                  <a:lnTo>
                    <a:pt x="376" y="187"/>
                  </a:lnTo>
                  <a:cubicBezTo>
                    <a:pt x="376" y="85"/>
                    <a:pt x="293"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4343949" y="3435671"/>
              <a:ext cx="37998" cy="52106"/>
            </a:xfrm>
            <a:custGeom>
              <a:rect b="b" l="l" r="r" t="t"/>
              <a:pathLst>
                <a:path extrusionOk="0" h="2301" w="1678">
                  <a:moveTo>
                    <a:pt x="840" y="1"/>
                  </a:moveTo>
                  <a:cubicBezTo>
                    <a:pt x="814" y="1"/>
                    <a:pt x="788" y="11"/>
                    <a:pt x="769" y="31"/>
                  </a:cubicBezTo>
                  <a:lnTo>
                    <a:pt x="414" y="388"/>
                  </a:lnTo>
                  <a:cubicBezTo>
                    <a:pt x="1" y="799"/>
                    <a:pt x="1" y="1466"/>
                    <a:pt x="414" y="1875"/>
                  </a:cubicBezTo>
                  <a:lnTo>
                    <a:pt x="839" y="2300"/>
                  </a:lnTo>
                  <a:lnTo>
                    <a:pt x="1266" y="1875"/>
                  </a:lnTo>
                  <a:cubicBezTo>
                    <a:pt x="1677" y="1462"/>
                    <a:pt x="1677" y="797"/>
                    <a:pt x="1266" y="388"/>
                  </a:cubicBezTo>
                  <a:lnTo>
                    <a:pt x="909" y="31"/>
                  </a:lnTo>
                  <a:cubicBezTo>
                    <a:pt x="891" y="11"/>
                    <a:pt x="865" y="1"/>
                    <a:pt x="8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4358827" y="3461283"/>
              <a:ext cx="8515" cy="30775"/>
            </a:xfrm>
            <a:custGeom>
              <a:rect b="b" l="l" r="r" t="t"/>
              <a:pathLst>
                <a:path extrusionOk="0" h="1359" w="376">
                  <a:moveTo>
                    <a:pt x="189" y="0"/>
                  </a:moveTo>
                  <a:cubicBezTo>
                    <a:pt x="182" y="0"/>
                    <a:pt x="174" y="1"/>
                    <a:pt x="166" y="2"/>
                  </a:cubicBezTo>
                  <a:cubicBezTo>
                    <a:pt x="70" y="12"/>
                    <a:pt x="0" y="99"/>
                    <a:pt x="0" y="195"/>
                  </a:cubicBezTo>
                  <a:lnTo>
                    <a:pt x="0" y="1165"/>
                  </a:lnTo>
                  <a:cubicBezTo>
                    <a:pt x="0" y="1259"/>
                    <a:pt x="70" y="1347"/>
                    <a:pt x="166" y="1357"/>
                  </a:cubicBezTo>
                  <a:cubicBezTo>
                    <a:pt x="175" y="1358"/>
                    <a:pt x="184" y="1359"/>
                    <a:pt x="192" y="1359"/>
                  </a:cubicBezTo>
                  <a:cubicBezTo>
                    <a:pt x="293" y="1359"/>
                    <a:pt x="376" y="1276"/>
                    <a:pt x="376" y="1173"/>
                  </a:cubicBezTo>
                  <a:lnTo>
                    <a:pt x="376" y="187"/>
                  </a:lnTo>
                  <a:cubicBezTo>
                    <a:pt x="376" y="85"/>
                    <a:pt x="293"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4293859" y="3504240"/>
              <a:ext cx="52559" cy="52604"/>
            </a:xfrm>
            <a:custGeom>
              <a:rect b="b" l="l" r="r" t="t"/>
              <a:pathLst>
                <a:path extrusionOk="0" h="2323" w="2321">
                  <a:moveTo>
                    <a:pt x="101" y="1"/>
                  </a:moveTo>
                  <a:cubicBezTo>
                    <a:pt x="45" y="1"/>
                    <a:pt x="1" y="47"/>
                    <a:pt x="1" y="101"/>
                  </a:cubicBezTo>
                  <a:lnTo>
                    <a:pt x="1" y="845"/>
                  </a:lnTo>
                  <a:cubicBezTo>
                    <a:pt x="1" y="1662"/>
                    <a:pt x="662" y="2322"/>
                    <a:pt x="1478" y="2322"/>
                  </a:cubicBezTo>
                  <a:lnTo>
                    <a:pt x="2320" y="2322"/>
                  </a:lnTo>
                  <a:lnTo>
                    <a:pt x="2320" y="1478"/>
                  </a:lnTo>
                  <a:cubicBezTo>
                    <a:pt x="2320" y="664"/>
                    <a:pt x="1660" y="1"/>
                    <a:pt x="8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4317817" y="3529014"/>
              <a:ext cx="33107" cy="32337"/>
            </a:xfrm>
            <a:custGeom>
              <a:rect b="b" l="l" r="r" t="t"/>
              <a:pathLst>
                <a:path extrusionOk="0" h="1428" w="1462">
                  <a:moveTo>
                    <a:pt x="204" y="1"/>
                  </a:moveTo>
                  <a:cubicBezTo>
                    <a:pt x="157" y="1"/>
                    <a:pt x="109" y="19"/>
                    <a:pt x="73" y="55"/>
                  </a:cubicBezTo>
                  <a:cubicBezTo>
                    <a:pt x="1" y="129"/>
                    <a:pt x="1" y="248"/>
                    <a:pt x="73" y="320"/>
                  </a:cubicBezTo>
                  <a:lnTo>
                    <a:pt x="1125" y="1372"/>
                  </a:lnTo>
                  <a:cubicBezTo>
                    <a:pt x="1163" y="1410"/>
                    <a:pt x="1210" y="1428"/>
                    <a:pt x="1258" y="1428"/>
                  </a:cubicBezTo>
                  <a:cubicBezTo>
                    <a:pt x="1308" y="1428"/>
                    <a:pt x="1354" y="1408"/>
                    <a:pt x="1390" y="1372"/>
                  </a:cubicBezTo>
                  <a:cubicBezTo>
                    <a:pt x="1462" y="1300"/>
                    <a:pt x="1462" y="1180"/>
                    <a:pt x="1390" y="1109"/>
                  </a:cubicBezTo>
                  <a:lnTo>
                    <a:pt x="336" y="55"/>
                  </a:lnTo>
                  <a:cubicBezTo>
                    <a:pt x="300" y="19"/>
                    <a:pt x="252" y="1"/>
                    <a:pt x="2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9"/>
            <p:cNvSpPr/>
            <p:nvPr/>
          </p:nvSpPr>
          <p:spPr>
            <a:xfrm>
              <a:off x="4341640" y="3552882"/>
              <a:ext cx="25974" cy="25159"/>
            </a:xfrm>
            <a:custGeom>
              <a:rect b="b" l="l" r="r" t="t"/>
              <a:pathLst>
                <a:path extrusionOk="0" h="1111" w="1147">
                  <a:moveTo>
                    <a:pt x="205" y="1"/>
                  </a:moveTo>
                  <a:cubicBezTo>
                    <a:pt x="157" y="1"/>
                    <a:pt x="109" y="19"/>
                    <a:pt x="73" y="55"/>
                  </a:cubicBezTo>
                  <a:cubicBezTo>
                    <a:pt x="1" y="126"/>
                    <a:pt x="1" y="246"/>
                    <a:pt x="73" y="318"/>
                  </a:cubicBezTo>
                  <a:lnTo>
                    <a:pt x="809" y="1055"/>
                  </a:lnTo>
                  <a:cubicBezTo>
                    <a:pt x="847" y="1093"/>
                    <a:pt x="895" y="1111"/>
                    <a:pt x="941" y="1111"/>
                  </a:cubicBezTo>
                  <a:cubicBezTo>
                    <a:pt x="991" y="1111"/>
                    <a:pt x="1039" y="1091"/>
                    <a:pt x="1075" y="1055"/>
                  </a:cubicBezTo>
                  <a:cubicBezTo>
                    <a:pt x="1147" y="983"/>
                    <a:pt x="1147" y="863"/>
                    <a:pt x="1075" y="791"/>
                  </a:cubicBezTo>
                  <a:lnTo>
                    <a:pt x="338" y="55"/>
                  </a:lnTo>
                  <a:cubicBezTo>
                    <a:pt x="302" y="19"/>
                    <a:pt x="254" y="1"/>
                    <a:pt x="2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9"/>
            <p:cNvSpPr/>
            <p:nvPr/>
          </p:nvSpPr>
          <p:spPr>
            <a:xfrm>
              <a:off x="4152690" y="3581686"/>
              <a:ext cx="120947" cy="50272"/>
            </a:xfrm>
            <a:custGeom>
              <a:rect b="b" l="l" r="r" t="t"/>
              <a:pathLst>
                <a:path extrusionOk="0" h="2220" w="5341">
                  <a:moveTo>
                    <a:pt x="2722" y="0"/>
                  </a:moveTo>
                  <a:cubicBezTo>
                    <a:pt x="2446" y="0"/>
                    <a:pt x="1592" y="57"/>
                    <a:pt x="1093" y="753"/>
                  </a:cubicBezTo>
                  <a:cubicBezTo>
                    <a:pt x="919" y="994"/>
                    <a:pt x="839" y="1242"/>
                    <a:pt x="801" y="1427"/>
                  </a:cubicBezTo>
                  <a:cubicBezTo>
                    <a:pt x="790" y="1486"/>
                    <a:pt x="740" y="1528"/>
                    <a:pt x="683" y="1528"/>
                  </a:cubicBezTo>
                  <a:cubicBezTo>
                    <a:pt x="678" y="1528"/>
                    <a:pt x="673" y="1528"/>
                    <a:pt x="668" y="1527"/>
                  </a:cubicBezTo>
                  <a:cubicBezTo>
                    <a:pt x="644" y="1525"/>
                    <a:pt x="619" y="1523"/>
                    <a:pt x="591" y="1523"/>
                  </a:cubicBezTo>
                  <a:cubicBezTo>
                    <a:pt x="502" y="1523"/>
                    <a:pt x="393" y="1541"/>
                    <a:pt x="288" y="1609"/>
                  </a:cubicBezTo>
                  <a:cubicBezTo>
                    <a:pt x="99" y="1735"/>
                    <a:pt x="1" y="1984"/>
                    <a:pt x="41" y="2220"/>
                  </a:cubicBezTo>
                  <a:lnTo>
                    <a:pt x="5341" y="2220"/>
                  </a:lnTo>
                  <a:lnTo>
                    <a:pt x="5341" y="1543"/>
                  </a:lnTo>
                  <a:cubicBezTo>
                    <a:pt x="5333" y="1292"/>
                    <a:pt x="5189" y="1068"/>
                    <a:pt x="4969" y="962"/>
                  </a:cubicBezTo>
                  <a:cubicBezTo>
                    <a:pt x="4875" y="918"/>
                    <a:pt x="4782" y="903"/>
                    <a:pt x="4699" y="903"/>
                  </a:cubicBezTo>
                  <a:cubicBezTo>
                    <a:pt x="4605" y="903"/>
                    <a:pt x="4523" y="922"/>
                    <a:pt x="4466" y="942"/>
                  </a:cubicBezTo>
                  <a:cubicBezTo>
                    <a:pt x="4453" y="947"/>
                    <a:pt x="4439" y="949"/>
                    <a:pt x="4425" y="949"/>
                  </a:cubicBezTo>
                  <a:cubicBezTo>
                    <a:pt x="4386" y="949"/>
                    <a:pt x="4348" y="931"/>
                    <a:pt x="4325" y="898"/>
                  </a:cubicBezTo>
                  <a:cubicBezTo>
                    <a:pt x="4161" y="667"/>
                    <a:pt x="3658" y="68"/>
                    <a:pt x="2809" y="2"/>
                  </a:cubicBezTo>
                  <a:cubicBezTo>
                    <a:pt x="2803" y="2"/>
                    <a:pt x="2772" y="0"/>
                    <a:pt x="2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4183713" y="3581709"/>
              <a:ext cx="89833" cy="50340"/>
            </a:xfrm>
            <a:custGeom>
              <a:rect b="b" l="l" r="r" t="t"/>
              <a:pathLst>
                <a:path extrusionOk="0" h="2223" w="3967">
                  <a:moveTo>
                    <a:pt x="1347" y="1"/>
                  </a:moveTo>
                  <a:cubicBezTo>
                    <a:pt x="1117" y="1"/>
                    <a:pt x="492" y="41"/>
                    <a:pt x="0" y="452"/>
                  </a:cubicBezTo>
                  <a:cubicBezTo>
                    <a:pt x="254" y="387"/>
                    <a:pt x="477" y="375"/>
                    <a:pt x="596" y="375"/>
                  </a:cubicBezTo>
                  <a:cubicBezTo>
                    <a:pt x="648" y="375"/>
                    <a:pt x="680" y="377"/>
                    <a:pt x="687" y="378"/>
                  </a:cubicBezTo>
                  <a:cubicBezTo>
                    <a:pt x="1535" y="442"/>
                    <a:pt x="2036" y="1041"/>
                    <a:pt x="2202" y="1273"/>
                  </a:cubicBezTo>
                  <a:cubicBezTo>
                    <a:pt x="2226" y="1307"/>
                    <a:pt x="2264" y="1326"/>
                    <a:pt x="2303" y="1326"/>
                  </a:cubicBezTo>
                  <a:cubicBezTo>
                    <a:pt x="2317" y="1326"/>
                    <a:pt x="2330" y="1323"/>
                    <a:pt x="2344" y="1319"/>
                  </a:cubicBezTo>
                  <a:cubicBezTo>
                    <a:pt x="2401" y="1298"/>
                    <a:pt x="2483" y="1278"/>
                    <a:pt x="2577" y="1278"/>
                  </a:cubicBezTo>
                  <a:cubicBezTo>
                    <a:pt x="2659" y="1278"/>
                    <a:pt x="2751" y="1294"/>
                    <a:pt x="2845" y="1339"/>
                  </a:cubicBezTo>
                  <a:cubicBezTo>
                    <a:pt x="3064" y="1442"/>
                    <a:pt x="3210" y="1668"/>
                    <a:pt x="3218" y="1920"/>
                  </a:cubicBezTo>
                  <a:lnTo>
                    <a:pt x="3218" y="2223"/>
                  </a:lnTo>
                  <a:lnTo>
                    <a:pt x="3967" y="2223"/>
                  </a:lnTo>
                  <a:lnTo>
                    <a:pt x="3967" y="1546"/>
                  </a:lnTo>
                  <a:cubicBezTo>
                    <a:pt x="3959" y="1293"/>
                    <a:pt x="3813" y="1069"/>
                    <a:pt x="3593" y="965"/>
                  </a:cubicBezTo>
                  <a:cubicBezTo>
                    <a:pt x="3499" y="920"/>
                    <a:pt x="3407" y="905"/>
                    <a:pt x="3325" y="905"/>
                  </a:cubicBezTo>
                  <a:cubicBezTo>
                    <a:pt x="3231" y="905"/>
                    <a:pt x="3150" y="924"/>
                    <a:pt x="3092" y="943"/>
                  </a:cubicBezTo>
                  <a:cubicBezTo>
                    <a:pt x="3079" y="948"/>
                    <a:pt x="3065" y="950"/>
                    <a:pt x="3051" y="950"/>
                  </a:cubicBezTo>
                  <a:cubicBezTo>
                    <a:pt x="3012" y="950"/>
                    <a:pt x="2974" y="932"/>
                    <a:pt x="2951" y="899"/>
                  </a:cubicBezTo>
                  <a:cubicBezTo>
                    <a:pt x="2789" y="670"/>
                    <a:pt x="2286" y="71"/>
                    <a:pt x="1436" y="3"/>
                  </a:cubicBezTo>
                  <a:cubicBezTo>
                    <a:pt x="1428" y="3"/>
                    <a:pt x="1397" y="1"/>
                    <a:pt x="1347"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4265031" y="3581731"/>
              <a:ext cx="142822" cy="50340"/>
            </a:xfrm>
            <a:custGeom>
              <a:rect b="b" l="l" r="r" t="t"/>
              <a:pathLst>
                <a:path extrusionOk="0" h="2223" w="6307">
                  <a:moveTo>
                    <a:pt x="2721" y="0"/>
                  </a:moveTo>
                  <a:cubicBezTo>
                    <a:pt x="2446" y="0"/>
                    <a:pt x="1590" y="57"/>
                    <a:pt x="1090" y="755"/>
                  </a:cubicBezTo>
                  <a:cubicBezTo>
                    <a:pt x="919" y="996"/>
                    <a:pt x="839" y="1244"/>
                    <a:pt x="801" y="1427"/>
                  </a:cubicBezTo>
                  <a:cubicBezTo>
                    <a:pt x="790" y="1485"/>
                    <a:pt x="738" y="1528"/>
                    <a:pt x="681" y="1528"/>
                  </a:cubicBezTo>
                  <a:cubicBezTo>
                    <a:pt x="676" y="1528"/>
                    <a:pt x="672" y="1528"/>
                    <a:pt x="667" y="1527"/>
                  </a:cubicBezTo>
                  <a:cubicBezTo>
                    <a:pt x="643" y="1524"/>
                    <a:pt x="616" y="1522"/>
                    <a:pt x="588" y="1522"/>
                  </a:cubicBezTo>
                  <a:cubicBezTo>
                    <a:pt x="499" y="1522"/>
                    <a:pt x="390" y="1541"/>
                    <a:pt x="288" y="1609"/>
                  </a:cubicBezTo>
                  <a:cubicBezTo>
                    <a:pt x="98" y="1733"/>
                    <a:pt x="0" y="1982"/>
                    <a:pt x="40" y="2222"/>
                  </a:cubicBezTo>
                  <a:cubicBezTo>
                    <a:pt x="234" y="2222"/>
                    <a:pt x="427" y="2222"/>
                    <a:pt x="621" y="2222"/>
                  </a:cubicBezTo>
                  <a:cubicBezTo>
                    <a:pt x="2163" y="2222"/>
                    <a:pt x="3705" y="2217"/>
                    <a:pt x="5245" y="2217"/>
                  </a:cubicBezTo>
                  <a:cubicBezTo>
                    <a:pt x="5599" y="2217"/>
                    <a:pt x="5952" y="2217"/>
                    <a:pt x="6306" y="2218"/>
                  </a:cubicBezTo>
                  <a:cubicBezTo>
                    <a:pt x="6300" y="1932"/>
                    <a:pt x="6144" y="1675"/>
                    <a:pt x="5899" y="1557"/>
                  </a:cubicBezTo>
                  <a:cubicBezTo>
                    <a:pt x="5797" y="1509"/>
                    <a:pt x="5698" y="1494"/>
                    <a:pt x="5612" y="1494"/>
                  </a:cubicBezTo>
                  <a:cubicBezTo>
                    <a:pt x="5558" y="1494"/>
                    <a:pt x="5510" y="1500"/>
                    <a:pt x="5468" y="1507"/>
                  </a:cubicBezTo>
                  <a:cubicBezTo>
                    <a:pt x="5460" y="1509"/>
                    <a:pt x="5452" y="1509"/>
                    <a:pt x="5444" y="1509"/>
                  </a:cubicBezTo>
                  <a:cubicBezTo>
                    <a:pt x="5387" y="1509"/>
                    <a:pt x="5336" y="1472"/>
                    <a:pt x="5322" y="1415"/>
                  </a:cubicBezTo>
                  <a:cubicBezTo>
                    <a:pt x="5278" y="1218"/>
                    <a:pt x="5148" y="1048"/>
                    <a:pt x="4965" y="964"/>
                  </a:cubicBezTo>
                  <a:cubicBezTo>
                    <a:pt x="4871" y="919"/>
                    <a:pt x="4779" y="904"/>
                    <a:pt x="4696" y="904"/>
                  </a:cubicBezTo>
                  <a:cubicBezTo>
                    <a:pt x="4603" y="904"/>
                    <a:pt x="4522" y="923"/>
                    <a:pt x="4464" y="942"/>
                  </a:cubicBezTo>
                  <a:cubicBezTo>
                    <a:pt x="4450" y="947"/>
                    <a:pt x="4436" y="949"/>
                    <a:pt x="4423" y="949"/>
                  </a:cubicBezTo>
                  <a:cubicBezTo>
                    <a:pt x="4383" y="949"/>
                    <a:pt x="4346" y="931"/>
                    <a:pt x="4322" y="898"/>
                  </a:cubicBezTo>
                  <a:cubicBezTo>
                    <a:pt x="4160" y="669"/>
                    <a:pt x="3657" y="70"/>
                    <a:pt x="2807" y="2"/>
                  </a:cubicBezTo>
                  <a:cubicBezTo>
                    <a:pt x="2800" y="2"/>
                    <a:pt x="2770" y="0"/>
                    <a:pt x="27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4296214" y="3581663"/>
              <a:ext cx="111730" cy="50249"/>
            </a:xfrm>
            <a:custGeom>
              <a:rect b="b" l="l" r="r" t="t"/>
              <a:pathLst>
                <a:path extrusionOk="0" h="2219" w="4934">
                  <a:moveTo>
                    <a:pt x="1347" y="1"/>
                  </a:moveTo>
                  <a:cubicBezTo>
                    <a:pt x="1118" y="1"/>
                    <a:pt x="493" y="41"/>
                    <a:pt x="1" y="452"/>
                  </a:cubicBezTo>
                  <a:cubicBezTo>
                    <a:pt x="254" y="389"/>
                    <a:pt x="474" y="378"/>
                    <a:pt x="594" y="378"/>
                  </a:cubicBezTo>
                  <a:cubicBezTo>
                    <a:pt x="646" y="378"/>
                    <a:pt x="679" y="380"/>
                    <a:pt x="687" y="380"/>
                  </a:cubicBezTo>
                  <a:cubicBezTo>
                    <a:pt x="1536" y="444"/>
                    <a:pt x="2037" y="1043"/>
                    <a:pt x="2200" y="1275"/>
                  </a:cubicBezTo>
                  <a:cubicBezTo>
                    <a:pt x="2226" y="1309"/>
                    <a:pt x="2264" y="1328"/>
                    <a:pt x="2303" y="1328"/>
                  </a:cubicBezTo>
                  <a:cubicBezTo>
                    <a:pt x="2317" y="1328"/>
                    <a:pt x="2331" y="1325"/>
                    <a:pt x="2344" y="1321"/>
                  </a:cubicBezTo>
                  <a:cubicBezTo>
                    <a:pt x="2400" y="1300"/>
                    <a:pt x="2482" y="1280"/>
                    <a:pt x="2577" y="1280"/>
                  </a:cubicBezTo>
                  <a:cubicBezTo>
                    <a:pt x="2659" y="1280"/>
                    <a:pt x="2752" y="1296"/>
                    <a:pt x="2845" y="1341"/>
                  </a:cubicBezTo>
                  <a:cubicBezTo>
                    <a:pt x="3027" y="1428"/>
                    <a:pt x="3157" y="1594"/>
                    <a:pt x="3202" y="1792"/>
                  </a:cubicBezTo>
                  <a:cubicBezTo>
                    <a:pt x="3215" y="1850"/>
                    <a:pt x="3267" y="1888"/>
                    <a:pt x="3323" y="1888"/>
                  </a:cubicBezTo>
                  <a:cubicBezTo>
                    <a:pt x="3331" y="1888"/>
                    <a:pt x="3339" y="1887"/>
                    <a:pt x="3346" y="1886"/>
                  </a:cubicBezTo>
                  <a:cubicBezTo>
                    <a:pt x="3387" y="1878"/>
                    <a:pt x="3436" y="1872"/>
                    <a:pt x="3490" y="1872"/>
                  </a:cubicBezTo>
                  <a:cubicBezTo>
                    <a:pt x="3577" y="1872"/>
                    <a:pt x="3677" y="1887"/>
                    <a:pt x="3779" y="1935"/>
                  </a:cubicBezTo>
                  <a:cubicBezTo>
                    <a:pt x="3909" y="1993"/>
                    <a:pt x="4011" y="2097"/>
                    <a:pt x="4083" y="2219"/>
                  </a:cubicBezTo>
                  <a:lnTo>
                    <a:pt x="4933" y="2219"/>
                  </a:lnTo>
                  <a:cubicBezTo>
                    <a:pt x="4929" y="1931"/>
                    <a:pt x="4771" y="1674"/>
                    <a:pt x="4528" y="1558"/>
                  </a:cubicBezTo>
                  <a:cubicBezTo>
                    <a:pt x="4426" y="1510"/>
                    <a:pt x="4326" y="1495"/>
                    <a:pt x="4239" y="1495"/>
                  </a:cubicBezTo>
                  <a:cubicBezTo>
                    <a:pt x="4186" y="1495"/>
                    <a:pt x="4137" y="1501"/>
                    <a:pt x="4095" y="1508"/>
                  </a:cubicBezTo>
                  <a:cubicBezTo>
                    <a:pt x="4087" y="1510"/>
                    <a:pt x="4079" y="1510"/>
                    <a:pt x="4072" y="1510"/>
                  </a:cubicBezTo>
                  <a:cubicBezTo>
                    <a:pt x="4016" y="1510"/>
                    <a:pt x="3963" y="1473"/>
                    <a:pt x="3951" y="1416"/>
                  </a:cubicBezTo>
                  <a:cubicBezTo>
                    <a:pt x="3905" y="1219"/>
                    <a:pt x="3775" y="1049"/>
                    <a:pt x="3594" y="963"/>
                  </a:cubicBezTo>
                  <a:cubicBezTo>
                    <a:pt x="3500" y="919"/>
                    <a:pt x="3408" y="904"/>
                    <a:pt x="3325" y="904"/>
                  </a:cubicBezTo>
                  <a:cubicBezTo>
                    <a:pt x="3232" y="904"/>
                    <a:pt x="3151" y="923"/>
                    <a:pt x="3093" y="943"/>
                  </a:cubicBezTo>
                  <a:cubicBezTo>
                    <a:pt x="3079" y="948"/>
                    <a:pt x="3065" y="950"/>
                    <a:pt x="3051" y="950"/>
                  </a:cubicBezTo>
                  <a:cubicBezTo>
                    <a:pt x="3011" y="950"/>
                    <a:pt x="2974" y="932"/>
                    <a:pt x="2949" y="899"/>
                  </a:cubicBezTo>
                  <a:cubicBezTo>
                    <a:pt x="2787" y="670"/>
                    <a:pt x="2286" y="71"/>
                    <a:pt x="1436" y="3"/>
                  </a:cubicBezTo>
                  <a:cubicBezTo>
                    <a:pt x="1429" y="3"/>
                    <a:pt x="1397" y="1"/>
                    <a:pt x="1347" y="1"/>
                  </a:cubicBezTo>
                  <a:close/>
                </a:path>
              </a:pathLst>
            </a:custGeom>
            <a:solidFill>
              <a:srgbClr val="2C3A4C">
                <a:alpha val="236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4135525" y="3628018"/>
              <a:ext cx="289901" cy="8469"/>
            </a:xfrm>
            <a:custGeom>
              <a:rect b="b" l="l" r="r" t="t"/>
              <a:pathLst>
                <a:path extrusionOk="0" h="374" w="12802">
                  <a:moveTo>
                    <a:pt x="200" y="0"/>
                  </a:moveTo>
                  <a:cubicBezTo>
                    <a:pt x="90" y="0"/>
                    <a:pt x="0" y="94"/>
                    <a:pt x="16" y="210"/>
                  </a:cubicBezTo>
                  <a:cubicBezTo>
                    <a:pt x="26" y="304"/>
                    <a:pt x="112" y="374"/>
                    <a:pt x="208" y="374"/>
                  </a:cubicBezTo>
                  <a:lnTo>
                    <a:pt x="12602" y="374"/>
                  </a:lnTo>
                  <a:cubicBezTo>
                    <a:pt x="12714" y="374"/>
                    <a:pt x="12802" y="280"/>
                    <a:pt x="12786" y="164"/>
                  </a:cubicBezTo>
                  <a:cubicBezTo>
                    <a:pt x="12776" y="70"/>
                    <a:pt x="12688" y="0"/>
                    <a:pt x="125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39"/>
          <p:cNvGrpSpPr/>
          <p:nvPr/>
        </p:nvGrpSpPr>
        <p:grpSpPr>
          <a:xfrm>
            <a:off x="3763966" y="3779773"/>
            <a:ext cx="1143940" cy="557717"/>
            <a:chOff x="238125" y="999450"/>
            <a:chExt cx="7140700" cy="3708225"/>
          </a:xfrm>
        </p:grpSpPr>
        <p:sp>
          <p:nvSpPr>
            <p:cNvPr id="616" name="Google Shape;616;p3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3EB6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B8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009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B8E9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E1FF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AE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8" name="Shape 628"/>
        <p:cNvGrpSpPr/>
        <p:nvPr/>
      </p:nvGrpSpPr>
      <p:grpSpPr>
        <a:xfrm>
          <a:off x="0" y="0"/>
          <a:ext cx="0" cy="0"/>
          <a:chOff x="0" y="0"/>
          <a:chExt cx="0" cy="0"/>
        </a:xfrm>
      </p:grpSpPr>
      <p:grpSp>
        <p:nvGrpSpPr>
          <p:cNvPr id="629" name="Google Shape;629;p40"/>
          <p:cNvGrpSpPr/>
          <p:nvPr/>
        </p:nvGrpSpPr>
        <p:grpSpPr>
          <a:xfrm>
            <a:off x="158614" y="1647143"/>
            <a:ext cx="8826774" cy="699527"/>
            <a:chOff x="238125" y="2506075"/>
            <a:chExt cx="5747346" cy="673075"/>
          </a:xfrm>
        </p:grpSpPr>
        <p:sp>
          <p:nvSpPr>
            <p:cNvPr id="630" name="Google Shape;630;p4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CADDD9"/>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91E7DE"/>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AEECE"/>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3EB68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 name="Google Shape;634;p40"/>
          <p:cNvSpPr txBox="1"/>
          <p:nvPr>
            <p:ph idx="3" type="subTitle"/>
          </p:nvPr>
        </p:nvSpPr>
        <p:spPr>
          <a:xfrm>
            <a:off x="614350" y="1754644"/>
            <a:ext cx="1717500" cy="48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500">
                <a:latin typeface="Audiowide"/>
                <a:ea typeface="Audiowide"/>
                <a:cs typeface="Audiowide"/>
                <a:sym typeface="Audiowide"/>
              </a:rPr>
              <a:t>User Input</a:t>
            </a:r>
            <a:endParaRPr sz="1500"/>
          </a:p>
        </p:txBody>
      </p:sp>
      <p:sp>
        <p:nvSpPr>
          <p:cNvPr id="635" name="Google Shape;635;p40"/>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-&gt; SOLUTION -&gt; </a:t>
            </a:r>
            <a:r>
              <a:rPr b="1" lang="en" sz="1300"/>
              <a:t>TECHNICAL DEMO</a:t>
            </a:r>
            <a:r>
              <a:rPr lang="en"/>
              <a:t> -&gt;  BUSINESS MODEL -&gt; IMPACT</a:t>
            </a:r>
            <a:endParaRPr/>
          </a:p>
        </p:txBody>
      </p:sp>
      <p:sp>
        <p:nvSpPr>
          <p:cNvPr id="636" name="Google Shape;636;p40"/>
          <p:cNvSpPr txBox="1"/>
          <p:nvPr>
            <p:ph idx="2" type="subTitle"/>
          </p:nvPr>
        </p:nvSpPr>
        <p:spPr>
          <a:xfrm>
            <a:off x="0" y="-374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cxnSp>
        <p:nvCxnSpPr>
          <p:cNvPr id="637" name="Google Shape;637;p40"/>
          <p:cNvCxnSpPr/>
          <p:nvPr/>
        </p:nvCxnSpPr>
        <p:spPr>
          <a:xfrm>
            <a:off x="2335200" y="995475"/>
            <a:ext cx="4473600" cy="0"/>
          </a:xfrm>
          <a:prstGeom prst="straightConnector1">
            <a:avLst/>
          </a:prstGeom>
          <a:noFill/>
          <a:ln cap="flat" cmpd="sng" w="19050">
            <a:solidFill>
              <a:srgbClr val="376D00"/>
            </a:solidFill>
            <a:prstDash val="solid"/>
            <a:round/>
            <a:headEnd len="med" w="med" type="none"/>
            <a:tailEnd len="med" w="med" type="none"/>
          </a:ln>
        </p:spPr>
      </p:cxnSp>
      <p:sp>
        <p:nvSpPr>
          <p:cNvPr id="638" name="Google Shape;638;p40"/>
          <p:cNvSpPr txBox="1"/>
          <p:nvPr>
            <p:ph type="title"/>
          </p:nvPr>
        </p:nvSpPr>
        <p:spPr>
          <a:xfrm>
            <a:off x="720000" y="457200"/>
            <a:ext cx="7704000" cy="57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Technical </a:t>
            </a:r>
            <a:r>
              <a:rPr lang="en">
                <a:solidFill>
                  <a:schemeClr val="dk2"/>
                </a:solidFill>
              </a:rPr>
              <a:t>Implementation</a:t>
            </a:r>
            <a:endParaRPr>
              <a:solidFill>
                <a:schemeClr val="dk2"/>
              </a:solidFill>
            </a:endParaRPr>
          </a:p>
        </p:txBody>
      </p:sp>
      <p:sp>
        <p:nvSpPr>
          <p:cNvPr id="639" name="Google Shape;639;p40"/>
          <p:cNvSpPr txBox="1"/>
          <p:nvPr>
            <p:ph idx="3" type="subTitle"/>
          </p:nvPr>
        </p:nvSpPr>
        <p:spPr>
          <a:xfrm>
            <a:off x="2764288" y="1711007"/>
            <a:ext cx="2368800" cy="57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latin typeface="Audiowide"/>
                <a:ea typeface="Audiowide"/>
                <a:cs typeface="Audiowide"/>
                <a:sym typeface="Audiowide"/>
              </a:rPr>
              <a:t>Data Collection</a:t>
            </a:r>
            <a:endParaRPr sz="1500"/>
          </a:p>
        </p:txBody>
      </p:sp>
      <p:sp>
        <p:nvSpPr>
          <p:cNvPr id="640" name="Google Shape;640;p40"/>
          <p:cNvSpPr txBox="1"/>
          <p:nvPr>
            <p:ph idx="3" type="subTitle"/>
          </p:nvPr>
        </p:nvSpPr>
        <p:spPr>
          <a:xfrm>
            <a:off x="4709900" y="1790507"/>
            <a:ext cx="1950300" cy="41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500">
                <a:latin typeface="Audiowide"/>
                <a:ea typeface="Audiowide"/>
                <a:cs typeface="Audiowide"/>
                <a:sym typeface="Audiowide"/>
              </a:rPr>
              <a:t>Calculation</a:t>
            </a:r>
            <a:endParaRPr sz="1500">
              <a:latin typeface="Audiowide"/>
              <a:ea typeface="Audiowide"/>
              <a:cs typeface="Audiowide"/>
              <a:sym typeface="Audiowide"/>
            </a:endParaRPr>
          </a:p>
        </p:txBody>
      </p:sp>
      <p:sp>
        <p:nvSpPr>
          <p:cNvPr id="641" name="Google Shape;641;p40"/>
          <p:cNvSpPr txBox="1"/>
          <p:nvPr>
            <p:ph idx="3" type="subTitle"/>
          </p:nvPr>
        </p:nvSpPr>
        <p:spPr>
          <a:xfrm>
            <a:off x="6961038" y="1790513"/>
            <a:ext cx="1880700" cy="4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500">
                <a:latin typeface="Audiowide"/>
                <a:ea typeface="Audiowide"/>
                <a:cs typeface="Audiowide"/>
                <a:sym typeface="Audiowide"/>
              </a:rPr>
              <a:t>Insights Output</a:t>
            </a:r>
            <a:endParaRPr sz="1500">
              <a:latin typeface="Audiowide"/>
              <a:ea typeface="Audiowide"/>
              <a:cs typeface="Audiowide"/>
              <a:sym typeface="Audiowide"/>
            </a:endParaRPr>
          </a:p>
        </p:txBody>
      </p:sp>
      <p:sp>
        <p:nvSpPr>
          <p:cNvPr id="642" name="Google Shape;642;p40"/>
          <p:cNvSpPr txBox="1"/>
          <p:nvPr/>
        </p:nvSpPr>
        <p:spPr>
          <a:xfrm>
            <a:off x="331750" y="2494400"/>
            <a:ext cx="2000100" cy="8958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Crop type</a:t>
            </a:r>
            <a:endParaRPr>
              <a:latin typeface="Arimo"/>
              <a:ea typeface="Arimo"/>
              <a:cs typeface="Arimo"/>
              <a:sym typeface="Arimo"/>
            </a:endParaRPr>
          </a:p>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Farm location</a:t>
            </a:r>
            <a:endParaRPr>
              <a:latin typeface="Arimo"/>
              <a:ea typeface="Arimo"/>
              <a:cs typeface="Arimo"/>
              <a:sym typeface="Arimo"/>
            </a:endParaRPr>
          </a:p>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Farm size</a:t>
            </a:r>
            <a:endParaRPr>
              <a:latin typeface="Arimo"/>
              <a:ea typeface="Arimo"/>
              <a:cs typeface="Arimo"/>
              <a:sym typeface="Arimo"/>
            </a:endParaRPr>
          </a:p>
        </p:txBody>
      </p:sp>
      <p:sp>
        <p:nvSpPr>
          <p:cNvPr id="643" name="Google Shape;643;p40"/>
          <p:cNvSpPr txBox="1"/>
          <p:nvPr/>
        </p:nvSpPr>
        <p:spPr>
          <a:xfrm>
            <a:off x="2335200" y="2494400"/>
            <a:ext cx="2130600" cy="11436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Soil data </a:t>
            </a:r>
            <a:endParaRPr>
              <a:latin typeface="Arimo"/>
              <a:ea typeface="Arimo"/>
              <a:cs typeface="Arimo"/>
              <a:sym typeface="Arimo"/>
            </a:endParaRPr>
          </a:p>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Rainfall data</a:t>
            </a:r>
            <a:endParaRPr>
              <a:latin typeface="Arimo"/>
              <a:ea typeface="Arimo"/>
              <a:cs typeface="Arimo"/>
              <a:sym typeface="Arimo"/>
            </a:endParaRPr>
          </a:p>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Crop root depth</a:t>
            </a:r>
            <a:endParaRPr>
              <a:latin typeface="Arimo"/>
              <a:ea typeface="Arimo"/>
              <a:cs typeface="Arimo"/>
              <a:sym typeface="Arimo"/>
            </a:endParaRPr>
          </a:p>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Nutrient needs</a:t>
            </a:r>
            <a:endParaRPr>
              <a:latin typeface="Arimo"/>
              <a:ea typeface="Arimo"/>
              <a:cs typeface="Arimo"/>
              <a:sym typeface="Arimo"/>
            </a:endParaRPr>
          </a:p>
        </p:txBody>
      </p:sp>
      <p:sp>
        <p:nvSpPr>
          <p:cNvPr id="644" name="Google Shape;644;p40"/>
          <p:cNvSpPr txBox="1"/>
          <p:nvPr/>
        </p:nvSpPr>
        <p:spPr>
          <a:xfrm>
            <a:off x="4562175" y="2494400"/>
            <a:ext cx="2000100" cy="11436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Max irrigation capacity</a:t>
            </a:r>
            <a:endParaRPr>
              <a:latin typeface="Arimo"/>
              <a:ea typeface="Arimo"/>
              <a:cs typeface="Arimo"/>
              <a:sym typeface="Arimo"/>
            </a:endParaRPr>
          </a:p>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Tailored water prescription</a:t>
            </a:r>
            <a:endParaRPr>
              <a:latin typeface="Arimo"/>
              <a:ea typeface="Arimo"/>
              <a:cs typeface="Arimo"/>
              <a:sym typeface="Arimo"/>
            </a:endParaRPr>
          </a:p>
        </p:txBody>
      </p:sp>
      <p:sp>
        <p:nvSpPr>
          <p:cNvPr id="645" name="Google Shape;645;p40"/>
          <p:cNvSpPr txBox="1"/>
          <p:nvPr/>
        </p:nvSpPr>
        <p:spPr>
          <a:xfrm>
            <a:off x="6658650" y="2494400"/>
            <a:ext cx="2485500" cy="1143600"/>
          </a:xfrm>
          <a:prstGeom prst="rect">
            <a:avLst/>
          </a:prstGeom>
          <a:noFill/>
          <a:ln>
            <a:noFill/>
          </a:ln>
        </p:spPr>
        <p:txBody>
          <a:bodyPr anchorCtr="0" anchor="t" bIns="91425" lIns="91425" spcFirstLastPara="1" rIns="91425" wrap="square" tIns="91425">
            <a:spAutoFit/>
          </a:bodyPr>
          <a:lstStyle/>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Key soil insights</a:t>
            </a:r>
            <a:endParaRPr>
              <a:latin typeface="Arimo"/>
              <a:ea typeface="Arimo"/>
              <a:cs typeface="Arimo"/>
              <a:sym typeface="Arimo"/>
            </a:endParaRPr>
          </a:p>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Irrigation suggestions</a:t>
            </a:r>
            <a:endParaRPr>
              <a:latin typeface="Arimo"/>
              <a:ea typeface="Arimo"/>
              <a:cs typeface="Arimo"/>
              <a:sym typeface="Arimo"/>
            </a:endParaRPr>
          </a:p>
          <a:p>
            <a:pPr indent="-304800" lvl="0" marL="457200" rtl="0" algn="l">
              <a:lnSpc>
                <a:spcPct val="115000"/>
              </a:lnSpc>
              <a:spcBef>
                <a:spcPts val="0"/>
              </a:spcBef>
              <a:spcAft>
                <a:spcPts val="0"/>
              </a:spcAft>
              <a:buSzPts val="1200"/>
              <a:buFont typeface="Arimo"/>
              <a:buChar char="&gt;"/>
            </a:pPr>
            <a:r>
              <a:rPr lang="en">
                <a:latin typeface="Arimo"/>
                <a:ea typeface="Arimo"/>
                <a:cs typeface="Arimo"/>
                <a:sym typeface="Arimo"/>
              </a:rPr>
              <a:t>Total quantity of fertilizer</a:t>
            </a:r>
            <a:endParaRPr>
              <a:latin typeface="Arimo"/>
              <a:ea typeface="Arimo"/>
              <a:cs typeface="Arimo"/>
              <a:sym typeface="Arim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1"/>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-&gt; SOLUTION -&gt; </a:t>
            </a:r>
            <a:r>
              <a:rPr b="1" lang="en" sz="1300"/>
              <a:t>TECHNICAL DEMO</a:t>
            </a:r>
            <a:r>
              <a:rPr lang="en"/>
              <a:t> -&gt;  BUSINESS MODEL -&gt; IMPACT</a:t>
            </a:r>
            <a:endParaRPr/>
          </a:p>
        </p:txBody>
      </p:sp>
      <p:sp>
        <p:nvSpPr>
          <p:cNvPr id="651" name="Google Shape;651;p41"/>
          <p:cNvSpPr txBox="1"/>
          <p:nvPr>
            <p:ph idx="2" type="subTitle"/>
          </p:nvPr>
        </p:nvSpPr>
        <p:spPr>
          <a:xfrm>
            <a:off x="0" y="-374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cxnSp>
        <p:nvCxnSpPr>
          <p:cNvPr id="652" name="Google Shape;652;p41"/>
          <p:cNvCxnSpPr/>
          <p:nvPr/>
        </p:nvCxnSpPr>
        <p:spPr>
          <a:xfrm>
            <a:off x="2335200" y="995475"/>
            <a:ext cx="4473600" cy="0"/>
          </a:xfrm>
          <a:prstGeom prst="straightConnector1">
            <a:avLst/>
          </a:prstGeom>
          <a:noFill/>
          <a:ln cap="flat" cmpd="sng" w="19050">
            <a:solidFill>
              <a:srgbClr val="376D00"/>
            </a:solidFill>
            <a:prstDash val="solid"/>
            <a:round/>
            <a:headEnd len="med" w="med" type="none"/>
            <a:tailEnd len="med" w="med" type="none"/>
          </a:ln>
        </p:spPr>
      </p:cxnSp>
      <p:sp>
        <p:nvSpPr>
          <p:cNvPr id="653" name="Google Shape;653;p41"/>
          <p:cNvSpPr txBox="1"/>
          <p:nvPr>
            <p:ph type="title"/>
          </p:nvPr>
        </p:nvSpPr>
        <p:spPr>
          <a:xfrm>
            <a:off x="720000" y="457200"/>
            <a:ext cx="7704000" cy="57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Technical </a:t>
            </a:r>
            <a:r>
              <a:rPr lang="en">
                <a:solidFill>
                  <a:schemeClr val="dk2"/>
                </a:solidFill>
              </a:rPr>
              <a:t>Implementation</a:t>
            </a:r>
            <a:endParaRPr>
              <a:solidFill>
                <a:schemeClr val="dk2"/>
              </a:solidFill>
            </a:endParaRPr>
          </a:p>
        </p:txBody>
      </p:sp>
      <p:sp>
        <p:nvSpPr>
          <p:cNvPr id="654" name="Google Shape;654;p41"/>
          <p:cNvSpPr txBox="1"/>
          <p:nvPr>
            <p:ph idx="1" type="subTitle"/>
          </p:nvPr>
        </p:nvSpPr>
        <p:spPr>
          <a:xfrm>
            <a:off x="656250" y="1276325"/>
            <a:ext cx="7831500" cy="2009100"/>
          </a:xfrm>
          <a:prstGeom prst="rect">
            <a:avLst/>
          </a:prstGeom>
          <a:noFill/>
          <a:ln>
            <a:noFill/>
          </a:ln>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chemeClr val="lt1"/>
              </a:buClr>
              <a:buSzPts val="1400"/>
              <a:buFont typeface="Arimo SemiBold"/>
              <a:buAutoNum type="arabicPeriod"/>
            </a:pPr>
            <a:r>
              <a:rPr lang="en" sz="1400">
                <a:solidFill>
                  <a:schemeClr val="lt1"/>
                </a:solidFill>
                <a:latin typeface="Arimo SemiBold"/>
                <a:ea typeface="Arimo SemiBold"/>
                <a:cs typeface="Arimo SemiBold"/>
                <a:sym typeface="Arimo SemiBold"/>
              </a:rPr>
              <a:t>With water holding capacity and maximum root depth data, Soilari computes the maximum amount of water that can be effectively utilized in an irrigation cycle. This helps minimize water waste and nutrient leaching.</a:t>
            </a:r>
            <a:endParaRPr sz="1400">
              <a:solidFill>
                <a:schemeClr val="lt1"/>
              </a:solidFill>
              <a:latin typeface="Arimo SemiBold"/>
              <a:ea typeface="Arimo SemiBold"/>
              <a:cs typeface="Arimo SemiBold"/>
              <a:sym typeface="Arimo SemiBold"/>
            </a:endParaRPr>
          </a:p>
          <a:p>
            <a:pPr indent="0" lvl="0" marL="0" rtl="0" algn="l">
              <a:lnSpc>
                <a:spcPct val="115000"/>
              </a:lnSpc>
              <a:spcBef>
                <a:spcPts val="0"/>
              </a:spcBef>
              <a:spcAft>
                <a:spcPts val="0"/>
              </a:spcAft>
              <a:buNone/>
            </a:pPr>
            <a:r>
              <a:t/>
            </a:r>
            <a:endParaRPr sz="1400">
              <a:solidFill>
                <a:schemeClr val="lt1"/>
              </a:solidFill>
              <a:latin typeface="Arimo SemiBold"/>
              <a:ea typeface="Arimo SemiBold"/>
              <a:cs typeface="Arimo SemiBold"/>
              <a:sym typeface="Arimo SemiBold"/>
            </a:endParaRPr>
          </a:p>
          <a:p>
            <a:pPr indent="-317500" lvl="0" marL="457200" rtl="0" algn="l">
              <a:lnSpc>
                <a:spcPct val="115000"/>
              </a:lnSpc>
              <a:spcBef>
                <a:spcPts val="0"/>
              </a:spcBef>
              <a:spcAft>
                <a:spcPts val="0"/>
              </a:spcAft>
              <a:buClr>
                <a:schemeClr val="lt1"/>
              </a:buClr>
              <a:buSzPts val="1400"/>
              <a:buFont typeface="Arimo SemiBold"/>
              <a:buAutoNum type="arabicPeriod"/>
            </a:pPr>
            <a:r>
              <a:rPr lang="en" sz="1400">
                <a:solidFill>
                  <a:schemeClr val="lt1"/>
                </a:solidFill>
                <a:latin typeface="Arimo SemiBold"/>
                <a:ea typeface="Arimo SemiBold"/>
                <a:cs typeface="Arimo SemiBold"/>
                <a:sym typeface="Arimo SemiBold"/>
              </a:rPr>
              <a:t>For an inputted crop type, Soilari calculates the exact quantity of each primary fertilizer (Urea, Ammonium Phosphate, Potassium Chloride) needed per harvest to optimize </a:t>
            </a:r>
            <a:r>
              <a:rPr lang="en" sz="1400">
                <a:solidFill>
                  <a:schemeClr val="lt1"/>
                </a:solidFill>
                <a:latin typeface="Arimo SemiBold"/>
                <a:ea typeface="Arimo SemiBold"/>
                <a:cs typeface="Arimo SemiBold"/>
                <a:sym typeface="Arimo SemiBold"/>
              </a:rPr>
              <a:t>macronutrients</a:t>
            </a:r>
            <a:r>
              <a:rPr lang="en" sz="1400">
                <a:solidFill>
                  <a:schemeClr val="lt1"/>
                </a:solidFill>
                <a:latin typeface="Arimo SemiBold"/>
                <a:ea typeface="Arimo SemiBold"/>
                <a:cs typeface="Arimo SemiBold"/>
                <a:sym typeface="Arimo SemiBold"/>
              </a:rPr>
              <a:t> dosage, for better yield and less waste.</a:t>
            </a:r>
            <a:endParaRPr sz="1400">
              <a:solidFill>
                <a:schemeClr val="lt1"/>
              </a:solidFill>
              <a:latin typeface="Arimo SemiBold"/>
              <a:ea typeface="Arimo SemiBold"/>
              <a:cs typeface="Arimo SemiBold"/>
              <a:sym typeface="Arimo SemiBold"/>
            </a:endParaRPr>
          </a:p>
          <a:p>
            <a:pPr indent="0" lvl="0" marL="0" rtl="0" algn="ctr">
              <a:lnSpc>
                <a:spcPct val="115000"/>
              </a:lnSpc>
              <a:spcBef>
                <a:spcPts val="0"/>
              </a:spcBef>
              <a:spcAft>
                <a:spcPts val="0"/>
              </a:spcAft>
              <a:buNone/>
            </a:pPr>
            <a:r>
              <a:t/>
            </a:r>
            <a:endParaRPr sz="1400">
              <a:solidFill>
                <a:schemeClr val="lt1"/>
              </a:solidFill>
              <a:latin typeface="Arimo SemiBold"/>
              <a:ea typeface="Arimo SemiBold"/>
              <a:cs typeface="Arimo SemiBold"/>
              <a:sym typeface="Arimo SemiBold"/>
            </a:endParaRPr>
          </a:p>
        </p:txBody>
      </p:sp>
      <p:sp>
        <p:nvSpPr>
          <p:cNvPr id="655" name="Google Shape;655;p41"/>
          <p:cNvSpPr txBox="1"/>
          <p:nvPr/>
        </p:nvSpPr>
        <p:spPr>
          <a:xfrm>
            <a:off x="1721250" y="3379900"/>
            <a:ext cx="5701500" cy="785100"/>
          </a:xfrm>
          <a:prstGeom prst="rect">
            <a:avLst/>
          </a:prstGeom>
          <a:solidFill>
            <a:schemeClr val="accent6"/>
          </a:solidFill>
          <a:ln cap="flat" cmpd="sng" w="28575">
            <a:solidFill>
              <a:srgbClr val="00997A"/>
            </a:solidFill>
            <a:prstDash val="solid"/>
            <a:round/>
            <a:headEnd len="sm" w="sm" type="none"/>
            <a:tailEnd len="sm" w="sm" type="none"/>
          </a:ln>
        </p:spPr>
        <p:txBody>
          <a:bodyPr anchorCtr="0" anchor="t" bIns="91425" lIns="91425" spcFirstLastPara="1" rIns="91425" wrap="square" tIns="91425">
            <a:spAutoFit/>
          </a:bodyPr>
          <a:lstStyle/>
          <a:p>
            <a:pPr indent="0" lvl="0" marL="0" rtl="0" algn="ctr">
              <a:lnSpc>
                <a:spcPct val="200000"/>
              </a:lnSpc>
              <a:spcBef>
                <a:spcPts val="0"/>
              </a:spcBef>
              <a:spcAft>
                <a:spcPts val="0"/>
              </a:spcAft>
              <a:buNone/>
            </a:pPr>
            <a:r>
              <a:rPr i="1" lang="en" sz="1300">
                <a:solidFill>
                  <a:srgbClr val="274E13"/>
                </a:solidFill>
                <a:latin typeface="Arimo SemiBold"/>
                <a:ea typeface="Arimo SemiBold"/>
                <a:cs typeface="Arimo SemiBold"/>
                <a:sym typeface="Arimo SemiBold"/>
              </a:rPr>
              <a:t>Max Water per Cycle = Root Depth x Soil WHC </a:t>
            </a:r>
            <a:endParaRPr i="1" sz="1300">
              <a:solidFill>
                <a:srgbClr val="274E13"/>
              </a:solidFill>
              <a:latin typeface="Arimo SemiBold"/>
              <a:ea typeface="Arimo SemiBold"/>
              <a:cs typeface="Arimo SemiBold"/>
              <a:sym typeface="Arimo SemiBold"/>
            </a:endParaRPr>
          </a:p>
          <a:p>
            <a:pPr indent="0" lvl="0" marL="0" rtl="0" algn="ctr">
              <a:lnSpc>
                <a:spcPct val="200000"/>
              </a:lnSpc>
              <a:spcBef>
                <a:spcPts val="0"/>
              </a:spcBef>
              <a:spcAft>
                <a:spcPts val="0"/>
              </a:spcAft>
              <a:buNone/>
            </a:pPr>
            <a:r>
              <a:rPr i="1" lang="en" sz="1300">
                <a:solidFill>
                  <a:srgbClr val="274E13"/>
                </a:solidFill>
                <a:latin typeface="Arimo SemiBold"/>
                <a:ea typeface="Arimo SemiBold"/>
                <a:cs typeface="Arimo SemiBold"/>
                <a:sym typeface="Arimo SemiBold"/>
              </a:rPr>
              <a:t>Volume of Water per Cycle = Max. Water per Cycle x Farm Size</a:t>
            </a:r>
            <a:endParaRPr i="1" sz="1300">
              <a:solidFill>
                <a:srgbClr val="274E13"/>
              </a:solidFill>
              <a:latin typeface="Arimo SemiBold"/>
              <a:ea typeface="Arimo SemiBold"/>
              <a:cs typeface="Arimo SemiBold"/>
              <a:sym typeface="Arimo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42"/>
          <p:cNvSpPr txBox="1"/>
          <p:nvPr>
            <p:ph idx="1" type="subTitle"/>
          </p:nvPr>
        </p:nvSpPr>
        <p:spPr>
          <a:xfrm>
            <a:off x="0" y="47712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-&gt; SOLUTION -&gt; </a:t>
            </a:r>
            <a:r>
              <a:rPr b="1" lang="en" sz="1300"/>
              <a:t>TECHNICAL DEMO</a:t>
            </a:r>
            <a:r>
              <a:rPr lang="en"/>
              <a:t> -&gt;  BUSINESS MODEL -&gt; IMPACT</a:t>
            </a:r>
            <a:endParaRPr/>
          </a:p>
        </p:txBody>
      </p:sp>
      <p:sp>
        <p:nvSpPr>
          <p:cNvPr id="661" name="Google Shape;661;p42"/>
          <p:cNvSpPr txBox="1"/>
          <p:nvPr>
            <p:ph idx="2" type="subTitle"/>
          </p:nvPr>
        </p:nvSpPr>
        <p:spPr>
          <a:xfrm>
            <a:off x="0" y="-37400"/>
            <a:ext cx="9144000" cy="37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cxnSp>
        <p:nvCxnSpPr>
          <p:cNvPr id="662" name="Google Shape;662;p42"/>
          <p:cNvCxnSpPr/>
          <p:nvPr/>
        </p:nvCxnSpPr>
        <p:spPr>
          <a:xfrm>
            <a:off x="2335200" y="995475"/>
            <a:ext cx="4473600" cy="0"/>
          </a:xfrm>
          <a:prstGeom prst="straightConnector1">
            <a:avLst/>
          </a:prstGeom>
          <a:noFill/>
          <a:ln cap="flat" cmpd="sng" w="19050">
            <a:solidFill>
              <a:srgbClr val="376D00"/>
            </a:solidFill>
            <a:prstDash val="solid"/>
            <a:round/>
            <a:headEnd len="med" w="med" type="none"/>
            <a:tailEnd len="med" w="med" type="none"/>
          </a:ln>
        </p:spPr>
      </p:cxnSp>
      <p:sp>
        <p:nvSpPr>
          <p:cNvPr id="663" name="Google Shape;663;p42"/>
          <p:cNvSpPr txBox="1"/>
          <p:nvPr>
            <p:ph type="title"/>
          </p:nvPr>
        </p:nvSpPr>
        <p:spPr>
          <a:xfrm>
            <a:off x="720000" y="457200"/>
            <a:ext cx="7704000" cy="57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Technical </a:t>
            </a:r>
            <a:r>
              <a:rPr lang="en">
                <a:solidFill>
                  <a:schemeClr val="dk2"/>
                </a:solidFill>
              </a:rPr>
              <a:t>Implementation</a:t>
            </a:r>
            <a:endParaRPr>
              <a:solidFill>
                <a:schemeClr val="dk2"/>
              </a:solidFill>
            </a:endParaRPr>
          </a:p>
        </p:txBody>
      </p:sp>
      <p:sp>
        <p:nvSpPr>
          <p:cNvPr id="664" name="Google Shape;664;p42"/>
          <p:cNvSpPr txBox="1"/>
          <p:nvPr>
            <p:ph idx="1" type="subTitle"/>
          </p:nvPr>
        </p:nvSpPr>
        <p:spPr>
          <a:xfrm>
            <a:off x="656250" y="1211200"/>
            <a:ext cx="7831500" cy="3405000"/>
          </a:xfrm>
          <a:prstGeom prst="rect">
            <a:avLst/>
          </a:prstGeom>
          <a:solidFill>
            <a:schemeClr val="accent6"/>
          </a:solidFill>
          <a:ln cap="flat" cmpd="sng" w="28575">
            <a:solidFill>
              <a:srgbClr val="3EB684"/>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500">
                <a:solidFill>
                  <a:srgbClr val="274E13"/>
                </a:solidFill>
                <a:latin typeface="Arimo"/>
                <a:ea typeface="Arimo"/>
                <a:cs typeface="Arimo"/>
                <a:sym typeface="Arimo"/>
              </a:rPr>
              <a:t>Example: </a:t>
            </a:r>
            <a:endParaRPr b="1" sz="1500">
              <a:solidFill>
                <a:srgbClr val="274E13"/>
              </a:solidFill>
              <a:latin typeface="Arimo"/>
              <a:ea typeface="Arimo"/>
              <a:cs typeface="Arimo"/>
              <a:sym typeface="Arimo"/>
            </a:endParaRPr>
          </a:p>
          <a:p>
            <a:pPr indent="0" lvl="0" marL="0" rtl="0" algn="l">
              <a:lnSpc>
                <a:spcPct val="100000"/>
              </a:lnSpc>
              <a:spcBef>
                <a:spcPts val="0"/>
              </a:spcBef>
              <a:spcAft>
                <a:spcPts val="0"/>
              </a:spcAft>
              <a:buNone/>
            </a:pPr>
            <a:r>
              <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rPr lang="en" sz="1300">
                <a:solidFill>
                  <a:srgbClr val="274E13"/>
                </a:solidFill>
                <a:latin typeface="Arimo SemiBold"/>
                <a:ea typeface="Arimo SemiBold"/>
                <a:cs typeface="Arimo SemiBold"/>
                <a:sym typeface="Arimo SemiBold"/>
              </a:rPr>
              <a:t>A barley farm in Kenya is found to have </a:t>
            </a:r>
            <a:r>
              <a:rPr b="1" lang="en" sz="1300">
                <a:solidFill>
                  <a:srgbClr val="274E13"/>
                </a:solidFill>
                <a:latin typeface="Arimo"/>
                <a:ea typeface="Arimo"/>
                <a:cs typeface="Arimo"/>
                <a:sym typeface="Arimo"/>
              </a:rPr>
              <a:t>l</a:t>
            </a:r>
            <a:r>
              <a:rPr b="1" lang="en" sz="1300">
                <a:solidFill>
                  <a:srgbClr val="274E13"/>
                </a:solidFill>
                <a:latin typeface="Arimo"/>
                <a:ea typeface="Arimo"/>
                <a:cs typeface="Arimo"/>
                <a:sym typeface="Arimo"/>
              </a:rPr>
              <a:t>oamy sand</a:t>
            </a:r>
            <a:r>
              <a:rPr lang="en" sz="1300">
                <a:solidFill>
                  <a:srgbClr val="274E13"/>
                </a:solidFill>
                <a:latin typeface="Arimo SemiBold"/>
                <a:ea typeface="Arimo SemiBold"/>
                <a:cs typeface="Arimo SemiBold"/>
                <a:sym typeface="Arimo SemiBold"/>
              </a:rPr>
              <a:t>-type soil with a bulk density of 1.40 Mg/m</a:t>
            </a:r>
            <a:r>
              <a:rPr baseline="30000" lang="en" sz="1300">
                <a:solidFill>
                  <a:srgbClr val="274E13"/>
                </a:solidFill>
                <a:latin typeface="Arimo SemiBold"/>
                <a:ea typeface="Arimo SemiBold"/>
                <a:cs typeface="Arimo SemiBold"/>
                <a:sym typeface="Arimo SemiBold"/>
              </a:rPr>
              <a:t>3</a:t>
            </a:r>
            <a:r>
              <a:rPr lang="en" sz="1300">
                <a:solidFill>
                  <a:srgbClr val="274E13"/>
                </a:solidFill>
                <a:latin typeface="Arimo SemiBold"/>
                <a:ea typeface="Arimo SemiBold"/>
                <a:cs typeface="Arimo SemiBold"/>
                <a:sym typeface="Arimo SemiBold"/>
              </a:rPr>
              <a:t>. This soil would have an estimated WHC of 100 mm water per metre soil depth (1.2 in/ft). The maximum root depth of barley is approx. 4 ft.</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rPr lang="en" sz="1300">
                <a:solidFill>
                  <a:srgbClr val="274E13"/>
                </a:solidFill>
                <a:latin typeface="Arimo SemiBold"/>
                <a:ea typeface="Arimo SemiBold"/>
                <a:cs typeface="Arimo SemiBold"/>
                <a:sym typeface="Arimo SemiBold"/>
              </a:rPr>
              <a:t>Soilari will also provide tips for the rate and frequency of irrigation based on the identified soil type.</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t/>
            </a:r>
            <a:endParaRPr sz="1300">
              <a:solidFill>
                <a:srgbClr val="274E13"/>
              </a:solidFill>
              <a:latin typeface="Arimo SemiBold"/>
              <a:ea typeface="Arimo SemiBold"/>
              <a:cs typeface="Arimo SemiBold"/>
              <a:sym typeface="Arimo SemiBold"/>
            </a:endParaRPr>
          </a:p>
          <a:p>
            <a:pPr indent="0" lvl="0" marL="0" rtl="0" algn="l">
              <a:lnSpc>
                <a:spcPct val="100000"/>
              </a:lnSpc>
              <a:spcBef>
                <a:spcPts val="0"/>
              </a:spcBef>
              <a:spcAft>
                <a:spcPts val="0"/>
              </a:spcAft>
              <a:buNone/>
            </a:pPr>
            <a:r>
              <a:rPr lang="en" sz="1300">
                <a:solidFill>
                  <a:srgbClr val="274E13"/>
                </a:solidFill>
                <a:latin typeface="Arimo SemiBold"/>
                <a:ea typeface="Arimo SemiBold"/>
                <a:cs typeface="Arimo SemiBold"/>
                <a:sym typeface="Arimo SemiBold"/>
              </a:rPr>
              <a:t>Tailored estimates for fertilizer quantities are outputted by crop.</a:t>
            </a:r>
            <a:endParaRPr sz="1300">
              <a:solidFill>
                <a:srgbClr val="274E13"/>
              </a:solidFill>
              <a:latin typeface="Arimo SemiBold"/>
              <a:ea typeface="Arimo SemiBold"/>
              <a:cs typeface="Arimo SemiBold"/>
              <a:sym typeface="Arimo SemiBold"/>
            </a:endParaRPr>
          </a:p>
        </p:txBody>
      </p:sp>
      <p:pic>
        <p:nvPicPr>
          <p:cNvPr id="665" name="Google Shape;665;p42"/>
          <p:cNvPicPr preferRelativeResize="0"/>
          <p:nvPr/>
        </p:nvPicPr>
        <p:blipFill>
          <a:blip r:embed="rId3">
            <a:alphaModFix/>
          </a:blip>
          <a:stretch>
            <a:fillRect/>
          </a:stretch>
        </p:blipFill>
        <p:spPr>
          <a:xfrm>
            <a:off x="3009200" y="2504700"/>
            <a:ext cx="3122007" cy="535200"/>
          </a:xfrm>
          <a:prstGeom prst="rect">
            <a:avLst/>
          </a:prstGeom>
          <a:noFill/>
          <a:ln>
            <a:noFill/>
          </a:ln>
        </p:spPr>
      </p:pic>
      <p:pic>
        <p:nvPicPr>
          <p:cNvPr id="666" name="Google Shape;666;p42"/>
          <p:cNvPicPr preferRelativeResize="0"/>
          <p:nvPr/>
        </p:nvPicPr>
        <p:blipFill>
          <a:blip r:embed="rId4">
            <a:alphaModFix/>
          </a:blip>
          <a:stretch>
            <a:fillRect/>
          </a:stretch>
        </p:blipFill>
        <p:spPr>
          <a:xfrm>
            <a:off x="2087138" y="3039900"/>
            <a:ext cx="4969715" cy="535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olar Energy Company Pitch Deck by Slidesgo">
  <a:themeElements>
    <a:clrScheme name="Simple Light">
      <a:dk1>
        <a:srgbClr val="376D00"/>
      </a:dk1>
      <a:lt1>
        <a:srgbClr val="152A00"/>
      </a:lt1>
      <a:dk2>
        <a:srgbClr val="FF9200"/>
      </a:dk2>
      <a:lt2>
        <a:srgbClr val="FFDA00"/>
      </a:lt2>
      <a:accent1>
        <a:srgbClr val="76C608"/>
      </a:accent1>
      <a:accent2>
        <a:srgbClr val="2C3A4C"/>
      </a:accent2>
      <a:accent3>
        <a:srgbClr val="394A66"/>
      </a:accent3>
      <a:accent4>
        <a:srgbClr val="9AACC0"/>
      </a:accent4>
      <a:accent5>
        <a:srgbClr val="B0C5D9"/>
      </a:accent5>
      <a:accent6>
        <a:srgbClr val="FFFFFF"/>
      </a:accent6>
      <a:hlink>
        <a:srgbClr val="152A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